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</p:sldIdLst>
  <p:sldSz cx="9156700" cy="6883400"/>
  <p:notesSz cx="9156700" cy="6883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araibadosul.rj.gov.br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27BC3F1C-B4CE-4F78-B5FF-DFAE60442467}"/>
              </a:ext>
            </a:extLst>
          </p:cNvPr>
          <p:cNvSpPr/>
          <p:nvPr/>
        </p:nvSpPr>
        <p:spPr>
          <a:xfrm>
            <a:off x="918894" y="3898900"/>
            <a:ext cx="78486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ida Sans Unicode"/>
                <a:cs typeface="Lucida Sans Unicode"/>
              </a:rPr>
              <a:t>Procedimento para Emissão da </a:t>
            </a:r>
          </a:p>
          <a:p>
            <a:pPr algn="ctr"/>
            <a:r>
              <a:rPr lang="pt-BR" sz="5400" b="1" cap="none" spc="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ida Sans Unicode"/>
                <a:cs typeface="Lucida Sans Unicode"/>
              </a:rPr>
              <a:t>Nota Fiscal Eletrônica</a:t>
            </a:r>
            <a:endParaRPr lang="pt-BR" sz="5400" b="1" cap="none" spc="0" dirty="0">
              <a:ln w="10160">
                <a:solidFill>
                  <a:schemeClr val="tx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0304EAE-E5B5-4AE4-9758-9CE6C010D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533" y="399177"/>
            <a:ext cx="1170434" cy="117043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CA0D8AB-C36E-4649-949F-89B6DE347F0D}"/>
              </a:ext>
            </a:extLst>
          </p:cNvPr>
          <p:cNvSpPr/>
          <p:nvPr/>
        </p:nvSpPr>
        <p:spPr>
          <a:xfrm>
            <a:off x="773450" y="1460500"/>
            <a:ext cx="7848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ida Sans Unicode"/>
                <a:cs typeface="Lucida Sans Unicode"/>
              </a:rPr>
              <a:t>PREFEITURA MUNICIPAL DE SÃO SEBASTIÃO DO ALTO</a:t>
            </a:r>
            <a:endParaRPr lang="pt-BR" sz="32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97293" y="5946635"/>
            <a:ext cx="4938687" cy="924064"/>
          </a:xfrm>
          <a:custGeom>
            <a:avLst/>
            <a:gdLst/>
            <a:ahLst/>
            <a:cxnLst/>
            <a:rect l="l" t="t" r="r" b="b"/>
            <a:pathLst>
              <a:path w="4938687" h="924064">
                <a:moveTo>
                  <a:pt x="660" y="0"/>
                </a:moveTo>
                <a:lnTo>
                  <a:pt x="0" y="5473"/>
                </a:lnTo>
                <a:lnTo>
                  <a:pt x="85417" y="21361"/>
                </a:lnTo>
                <a:lnTo>
                  <a:pt x="660" y="0"/>
                </a:lnTo>
                <a:close/>
              </a:path>
              <a:path w="4938687" h="924064">
                <a:moveTo>
                  <a:pt x="85417" y="21361"/>
                </a:moveTo>
                <a:lnTo>
                  <a:pt x="3616759" y="911361"/>
                </a:lnTo>
                <a:lnTo>
                  <a:pt x="4870390" y="911361"/>
                </a:lnTo>
                <a:lnTo>
                  <a:pt x="85417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3260" y="5935662"/>
            <a:ext cx="3698214" cy="933450"/>
          </a:xfrm>
          <a:custGeom>
            <a:avLst/>
            <a:gdLst/>
            <a:ahLst/>
            <a:cxnLst/>
            <a:rect l="l" t="t" r="r" b="b"/>
            <a:pathLst>
              <a:path w="3698214" h="933450">
                <a:moveTo>
                  <a:pt x="0" y="0"/>
                </a:moveTo>
                <a:lnTo>
                  <a:pt x="7937" y="6350"/>
                </a:lnTo>
                <a:lnTo>
                  <a:pt x="2885428" y="922336"/>
                </a:lnTo>
                <a:lnTo>
                  <a:pt x="3672924" y="9223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781675"/>
            <a:ext cx="3409950" cy="1076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6208" y="5791428"/>
            <a:ext cx="3408411" cy="1093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35955" y="1462476"/>
            <a:ext cx="2442944" cy="798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06" marR="18014" algn="ctr">
              <a:lnSpc>
                <a:spcPts val="2180"/>
              </a:lnSpc>
              <a:spcBef>
                <a:spcPts val="109"/>
              </a:spcBef>
            </a:pPr>
            <a:r>
              <a:rPr sz="2700" spc="-19" baseline="8436" dirty="0">
                <a:latin typeface="Lucida Sans Unicode"/>
                <a:cs typeface="Lucida Sans Unicode"/>
              </a:rPr>
              <a:t>P</a:t>
            </a:r>
            <a:r>
              <a:rPr sz="2700" spc="9" baseline="8436" dirty="0">
                <a:latin typeface="Lucida Sans Unicode"/>
                <a:cs typeface="Lucida Sans Unicode"/>
              </a:rPr>
              <a:t>r</a:t>
            </a:r>
            <a:r>
              <a:rPr sz="2700" spc="14" baseline="8436" dirty="0">
                <a:latin typeface="Lucida Sans Unicode"/>
                <a:cs typeface="Lucida Sans Unicode"/>
              </a:rPr>
              <a:t>o</a:t>
            </a:r>
            <a:r>
              <a:rPr sz="2700" spc="4" baseline="8436" dirty="0">
                <a:latin typeface="Lucida Sans Unicode"/>
                <a:cs typeface="Lucida Sans Unicode"/>
              </a:rPr>
              <a:t>n</a:t>
            </a:r>
            <a:r>
              <a:rPr sz="2700" spc="0" baseline="8436" dirty="0">
                <a:latin typeface="Lucida Sans Unicode"/>
                <a:cs typeface="Lucida Sans Unicode"/>
              </a:rPr>
              <a:t>to</a:t>
            </a:r>
            <a:r>
              <a:rPr lang="pt-BR" sz="2700" spc="0" baseline="8436" dirty="0">
                <a:latin typeface="Lucida Sans Unicode"/>
                <a:cs typeface="Lucida Sans Unicode"/>
              </a:rPr>
              <a:t>,</a:t>
            </a:r>
            <a:r>
              <a:rPr sz="2700" spc="-24" baseline="8436" dirty="0">
                <a:latin typeface="Lucida Sans Unicode"/>
                <a:cs typeface="Lucida Sans Unicode"/>
              </a:rPr>
              <a:t> </a:t>
            </a:r>
            <a:r>
              <a:rPr sz="2700" spc="-29" baseline="8436" dirty="0" err="1">
                <a:latin typeface="Lucida Sans Unicode"/>
                <a:cs typeface="Lucida Sans Unicode"/>
              </a:rPr>
              <a:t>em</a:t>
            </a:r>
            <a:r>
              <a:rPr sz="2700" spc="0" baseline="8436" dirty="0" err="1">
                <a:latin typeface="Lucida Sans Unicode"/>
                <a:cs typeface="Lucida Sans Unicode"/>
              </a:rPr>
              <a:t>it</a:t>
            </a:r>
            <a:r>
              <a:rPr sz="2700" spc="4" baseline="8436" dirty="0" err="1">
                <a:latin typeface="Lucida Sans Unicode"/>
                <a:cs typeface="Lucida Sans Unicode"/>
              </a:rPr>
              <a:t>i</a:t>
            </a:r>
            <a:r>
              <a:rPr sz="2700" spc="-9" baseline="8436" dirty="0" err="1">
                <a:latin typeface="Lucida Sans Unicode"/>
                <a:cs typeface="Lucida Sans Unicode"/>
              </a:rPr>
              <a:t>d</a:t>
            </a:r>
            <a:r>
              <a:rPr sz="2700" spc="0" baseline="8436" dirty="0" err="1">
                <a:latin typeface="Lucida Sans Unicode"/>
                <a:cs typeface="Lucida Sans Unicode"/>
              </a:rPr>
              <a:t>a</a:t>
            </a:r>
            <a:r>
              <a:rPr sz="2700" spc="84" baseline="8436" dirty="0">
                <a:latin typeface="Lucida Sans Unicode"/>
                <a:cs typeface="Lucida Sans Unicode"/>
              </a:rPr>
              <a:t> </a:t>
            </a:r>
            <a:r>
              <a:rPr sz="2700" spc="0" baseline="8436" dirty="0">
                <a:latin typeface="Lucida Sans Unicode"/>
                <a:cs typeface="Lucida Sans Unicode"/>
              </a:rPr>
              <a:t>a</a:t>
            </a:r>
            <a:endParaRPr sz="1800" dirty="0">
              <a:latin typeface="Lucida Sans Unicode"/>
              <a:cs typeface="Lucida Sans Unicode"/>
            </a:endParaRPr>
          </a:p>
          <a:p>
            <a:pPr algn="ctr">
              <a:lnSpc>
                <a:spcPts val="2105"/>
              </a:lnSpc>
            </a:pPr>
            <a:r>
              <a:rPr sz="2700" spc="4" baseline="8436" dirty="0">
                <a:latin typeface="Lucida Sans Unicode"/>
                <a:cs typeface="Lucida Sans Unicode"/>
              </a:rPr>
              <a:t>n</a:t>
            </a:r>
            <a:r>
              <a:rPr sz="2700" spc="14" baseline="8436" dirty="0">
                <a:latin typeface="Lucida Sans Unicode"/>
                <a:cs typeface="Lucida Sans Unicode"/>
              </a:rPr>
              <a:t>o</a:t>
            </a:r>
            <a:r>
              <a:rPr sz="2700" spc="-34" baseline="8436" dirty="0">
                <a:latin typeface="Lucida Sans Unicode"/>
                <a:cs typeface="Lucida Sans Unicode"/>
              </a:rPr>
              <a:t>v</a:t>
            </a:r>
            <a:r>
              <a:rPr sz="2700" spc="0" baseline="8436" dirty="0">
                <a:latin typeface="Lucida Sans Unicode"/>
                <a:cs typeface="Lucida Sans Unicode"/>
              </a:rPr>
              <a:t>a</a:t>
            </a:r>
            <a:r>
              <a:rPr sz="2700" spc="9" baseline="8436" dirty="0">
                <a:latin typeface="Lucida Sans Unicode"/>
                <a:cs typeface="Lucida Sans Unicode"/>
              </a:rPr>
              <a:t> </a:t>
            </a:r>
            <a:r>
              <a:rPr sz="2700" spc="4" baseline="8436" dirty="0">
                <a:latin typeface="Lucida Sans Unicode"/>
                <a:cs typeface="Lucida Sans Unicode"/>
              </a:rPr>
              <a:t>n</a:t>
            </a:r>
            <a:r>
              <a:rPr sz="2700" spc="14" baseline="8436" dirty="0">
                <a:latin typeface="Lucida Sans Unicode"/>
                <a:cs typeface="Lucida Sans Unicode"/>
              </a:rPr>
              <a:t>o</a:t>
            </a:r>
            <a:r>
              <a:rPr sz="2700" spc="0" baseline="8436" dirty="0">
                <a:latin typeface="Lucida Sans Unicode"/>
                <a:cs typeface="Lucida Sans Unicode"/>
              </a:rPr>
              <a:t>ta</a:t>
            </a:r>
            <a:r>
              <a:rPr sz="2700" spc="-64" baseline="8436" dirty="0">
                <a:latin typeface="Lucida Sans Unicode"/>
                <a:cs typeface="Lucida Sans Unicode"/>
              </a:rPr>
              <a:t> </a:t>
            </a:r>
            <a:r>
              <a:rPr sz="2700" spc="-9" baseline="8436" dirty="0">
                <a:latin typeface="Lucida Sans Unicode"/>
                <a:cs typeface="Lucida Sans Unicode"/>
              </a:rPr>
              <a:t>d</a:t>
            </a:r>
            <a:r>
              <a:rPr sz="2700" spc="0" baseline="8436" dirty="0">
                <a:latin typeface="Lucida Sans Unicode"/>
                <a:cs typeface="Lucida Sans Unicode"/>
              </a:rPr>
              <a:t>e</a:t>
            </a:r>
            <a:r>
              <a:rPr sz="2700" spc="75" baseline="8436" dirty="0">
                <a:latin typeface="Lucida Sans Unicode"/>
                <a:cs typeface="Lucida Sans Unicode"/>
              </a:rPr>
              <a:t> </a:t>
            </a:r>
            <a:r>
              <a:rPr sz="2700" spc="-19" baseline="8436" dirty="0" err="1">
                <a:latin typeface="Lucida Sans Unicode"/>
                <a:cs typeface="Lucida Sans Unicode"/>
              </a:rPr>
              <a:t>s</a:t>
            </a:r>
            <a:r>
              <a:rPr sz="2700" spc="-29" baseline="8436" dirty="0" err="1">
                <a:latin typeface="Lucida Sans Unicode"/>
                <a:cs typeface="Lucida Sans Unicode"/>
              </a:rPr>
              <a:t>e</a:t>
            </a:r>
            <a:r>
              <a:rPr sz="2700" spc="9" baseline="8436" dirty="0" err="1">
                <a:latin typeface="Lucida Sans Unicode"/>
                <a:cs typeface="Lucida Sans Unicode"/>
              </a:rPr>
              <a:t>r</a:t>
            </a:r>
            <a:r>
              <a:rPr sz="2700" spc="-34" baseline="8436" dirty="0" err="1">
                <a:latin typeface="Lucida Sans Unicode"/>
                <a:cs typeface="Lucida Sans Unicode"/>
              </a:rPr>
              <a:t>v</a:t>
            </a:r>
            <a:r>
              <a:rPr sz="2700" spc="0" baseline="8436" dirty="0" err="1">
                <a:latin typeface="Lucida Sans Unicode"/>
                <a:cs typeface="Lucida Sans Unicode"/>
              </a:rPr>
              <a:t>i</a:t>
            </a:r>
            <a:r>
              <a:rPr lang="pt-BR" sz="2700" spc="-19" baseline="8436" dirty="0">
                <a:latin typeface="Lucida Sans Unicode"/>
                <a:cs typeface="Lucida Sans Unicode"/>
              </a:rPr>
              <a:t>ç</a:t>
            </a:r>
            <a:r>
              <a:rPr sz="2700" spc="14" baseline="8436" dirty="0">
                <a:latin typeface="Lucida Sans Unicode"/>
                <a:cs typeface="Lucida Sans Unicode"/>
              </a:rPr>
              <a:t>o</a:t>
            </a:r>
            <a:endParaRPr sz="1800" dirty="0">
              <a:latin typeface="Lucida Sans Unicode"/>
              <a:cs typeface="Lucida Sans Unicode"/>
            </a:endParaRPr>
          </a:p>
          <a:p>
            <a:pPr marL="640691" marR="654642" algn="ctr">
              <a:lnSpc>
                <a:spcPts val="2005"/>
              </a:lnSpc>
            </a:pPr>
            <a:r>
              <a:rPr sz="2700" spc="-29" baseline="4820" dirty="0">
                <a:latin typeface="Lucida Sans Unicode"/>
                <a:cs typeface="Lucida Sans Unicode"/>
              </a:rPr>
              <a:t>e</a:t>
            </a:r>
            <a:r>
              <a:rPr sz="2700" spc="0" baseline="4820" dirty="0">
                <a:latin typeface="Lucida Sans Unicode"/>
                <a:cs typeface="Lucida Sans Unicode"/>
              </a:rPr>
              <a:t>l</a:t>
            </a:r>
            <a:r>
              <a:rPr sz="2700" spc="-25" baseline="4820" dirty="0">
                <a:latin typeface="Lucida Sans Unicode"/>
                <a:cs typeface="Lucida Sans Unicode"/>
              </a:rPr>
              <a:t>e</a:t>
            </a:r>
            <a:r>
              <a:rPr sz="2700" spc="0" baseline="4820" dirty="0">
                <a:latin typeface="Lucida Sans Unicode"/>
                <a:cs typeface="Lucida Sans Unicode"/>
              </a:rPr>
              <a:t>t</a:t>
            </a:r>
            <a:r>
              <a:rPr sz="2700" spc="9" baseline="4820" dirty="0">
                <a:latin typeface="Lucida Sans Unicode"/>
                <a:cs typeface="Lucida Sans Unicode"/>
              </a:rPr>
              <a:t>r</a:t>
            </a:r>
            <a:r>
              <a:rPr sz="2700" spc="14" baseline="4820" dirty="0">
                <a:latin typeface="Lucida Sans Unicode"/>
                <a:cs typeface="Lucida Sans Unicode"/>
              </a:rPr>
              <a:t>ô</a:t>
            </a:r>
            <a:r>
              <a:rPr sz="2700" spc="4" baseline="4820" dirty="0">
                <a:latin typeface="Lucida Sans Unicode"/>
                <a:cs typeface="Lucida Sans Unicode"/>
              </a:rPr>
              <a:t>n</a:t>
            </a:r>
            <a:r>
              <a:rPr sz="2700" spc="0" baseline="4820" dirty="0">
                <a:latin typeface="Lucida Sans Unicode"/>
                <a:cs typeface="Lucida Sans Unicode"/>
              </a:rPr>
              <a:t>i</a:t>
            </a:r>
            <a:r>
              <a:rPr sz="2700" spc="-19" baseline="4820" dirty="0">
                <a:latin typeface="Lucida Sans Unicode"/>
                <a:cs typeface="Lucida Sans Unicode"/>
              </a:rPr>
              <a:t>c</a:t>
            </a:r>
            <a:r>
              <a:rPr sz="2700" spc="0" baseline="4820" dirty="0">
                <a:latin typeface="Lucida Sans Unicode"/>
                <a:cs typeface="Lucida Sans Unicode"/>
              </a:rPr>
              <a:t>a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881116" y="3808593"/>
            <a:ext cx="1961176" cy="378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0"/>
              </a:lnSpc>
              <a:spcBef>
                <a:spcPts val="149"/>
              </a:spcBef>
            </a:pPr>
            <a:r>
              <a:rPr sz="4125" spc="89" baseline="4732" dirty="0">
                <a:latin typeface="Lucida Sans Unicode"/>
                <a:cs typeface="Lucida Sans Unicode"/>
              </a:rPr>
              <a:t>O</a:t>
            </a:r>
            <a:r>
              <a:rPr sz="4125" spc="50" baseline="4732" dirty="0">
                <a:latin typeface="Lucida Sans Unicode"/>
                <a:cs typeface="Lucida Sans Unicode"/>
              </a:rPr>
              <a:t>B</a:t>
            </a:r>
            <a:r>
              <a:rPr sz="4125" spc="39" baseline="4732" dirty="0">
                <a:latin typeface="Lucida Sans Unicode"/>
                <a:cs typeface="Lucida Sans Unicode"/>
              </a:rPr>
              <a:t>R</a:t>
            </a:r>
            <a:r>
              <a:rPr sz="4125" spc="94" baseline="4732" dirty="0">
                <a:latin typeface="Lucida Sans Unicode"/>
                <a:cs typeface="Lucida Sans Unicode"/>
              </a:rPr>
              <a:t>I</a:t>
            </a:r>
            <a:r>
              <a:rPr sz="4125" spc="14" baseline="4732" dirty="0">
                <a:latin typeface="Lucida Sans Unicode"/>
                <a:cs typeface="Lucida Sans Unicode"/>
              </a:rPr>
              <a:t>G</a:t>
            </a:r>
            <a:r>
              <a:rPr sz="4125" spc="29" baseline="4732" dirty="0">
                <a:latin typeface="Lucida Sans Unicode"/>
                <a:cs typeface="Lucida Sans Unicode"/>
              </a:rPr>
              <a:t>A</a:t>
            </a:r>
            <a:r>
              <a:rPr sz="4125" spc="14" baseline="4732" dirty="0">
                <a:latin typeface="Lucida Sans Unicode"/>
                <a:cs typeface="Lucida Sans Unicode"/>
              </a:rPr>
              <a:t>D</a:t>
            </a:r>
            <a:r>
              <a:rPr sz="4125" spc="0" baseline="4732" dirty="0">
                <a:latin typeface="Lucida Sans Unicode"/>
                <a:cs typeface="Lucida Sans Unicode"/>
              </a:rPr>
              <a:t>O</a:t>
            </a:r>
            <a:endParaRPr sz="2750">
              <a:latin typeface="Lucida Sans Unicode"/>
              <a:cs typeface="Lucida Sans Unicode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9F55FB3-AEE7-4598-9916-BDC9E1C6C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50" y="398691"/>
            <a:ext cx="4038600" cy="554794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71DECAC-C0B8-4713-AA3B-1075AAAC0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50" y="405391"/>
            <a:ext cx="4091170" cy="53844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497293" y="5946635"/>
            <a:ext cx="4938687" cy="924064"/>
          </a:xfrm>
          <a:custGeom>
            <a:avLst/>
            <a:gdLst/>
            <a:ahLst/>
            <a:cxnLst/>
            <a:rect l="l" t="t" r="r" b="b"/>
            <a:pathLst>
              <a:path w="4938687" h="924064">
                <a:moveTo>
                  <a:pt x="660" y="0"/>
                </a:moveTo>
                <a:lnTo>
                  <a:pt x="0" y="5473"/>
                </a:lnTo>
                <a:lnTo>
                  <a:pt x="85417" y="21361"/>
                </a:lnTo>
                <a:lnTo>
                  <a:pt x="660" y="0"/>
                </a:lnTo>
                <a:close/>
              </a:path>
              <a:path w="4938687" h="924064">
                <a:moveTo>
                  <a:pt x="85417" y="21361"/>
                </a:moveTo>
                <a:lnTo>
                  <a:pt x="3616759" y="911361"/>
                </a:lnTo>
                <a:lnTo>
                  <a:pt x="4870390" y="911361"/>
                </a:lnTo>
                <a:lnTo>
                  <a:pt x="85417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3260" y="5935662"/>
            <a:ext cx="3698214" cy="933450"/>
          </a:xfrm>
          <a:custGeom>
            <a:avLst/>
            <a:gdLst/>
            <a:ahLst/>
            <a:cxnLst/>
            <a:rect l="l" t="t" r="r" b="b"/>
            <a:pathLst>
              <a:path w="3698214" h="933450">
                <a:moveTo>
                  <a:pt x="0" y="0"/>
                </a:moveTo>
                <a:lnTo>
                  <a:pt x="7937" y="6350"/>
                </a:lnTo>
                <a:lnTo>
                  <a:pt x="2885428" y="922336"/>
                </a:lnTo>
                <a:lnTo>
                  <a:pt x="3672924" y="9223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781675"/>
            <a:ext cx="3409950" cy="1076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6208" y="5791428"/>
            <a:ext cx="3408411" cy="1093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5350" y="2266950"/>
            <a:ext cx="7867650" cy="1257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0200" y="2933700"/>
            <a:ext cx="6267450" cy="1257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39520" y="2542611"/>
            <a:ext cx="2198858" cy="58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30"/>
              </a:lnSpc>
              <a:spcBef>
                <a:spcPts val="231"/>
              </a:spcBef>
            </a:pPr>
            <a:r>
              <a:rPr sz="6600" b="1" spc="19" baseline="1611" dirty="0">
                <a:solidFill>
                  <a:srgbClr val="FF0000"/>
                </a:solidFill>
                <a:latin typeface="Arial Black"/>
                <a:cs typeface="Arial Black"/>
              </a:rPr>
              <a:t>T</a:t>
            </a:r>
            <a:r>
              <a:rPr sz="6600" b="1" spc="-29" baseline="1611" dirty="0">
                <a:solidFill>
                  <a:srgbClr val="FF0000"/>
                </a:solidFill>
                <a:latin typeface="Arial Black"/>
                <a:cs typeface="Arial Black"/>
              </a:rPr>
              <a:t>óp</a:t>
            </a:r>
            <a:r>
              <a:rPr sz="6600" b="1" spc="19" baseline="1611" dirty="0">
                <a:solidFill>
                  <a:srgbClr val="FF0000"/>
                </a:solidFill>
                <a:latin typeface="Arial Black"/>
                <a:cs typeface="Arial Black"/>
              </a:rPr>
              <a:t>i</a:t>
            </a:r>
            <a:r>
              <a:rPr sz="6600" b="1" spc="-29" baseline="1611" dirty="0">
                <a:solidFill>
                  <a:srgbClr val="FF0000"/>
                </a:solidFill>
                <a:latin typeface="Arial Black"/>
                <a:cs typeface="Arial Black"/>
              </a:rPr>
              <a:t>c</a:t>
            </a:r>
            <a:r>
              <a:rPr sz="6600" b="1" spc="0" baseline="1611" dirty="0">
                <a:solidFill>
                  <a:srgbClr val="FF0000"/>
                </a:solidFill>
                <a:latin typeface="Arial Black"/>
                <a:cs typeface="Arial Black"/>
              </a:rPr>
              <a:t>o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5303" y="2542611"/>
            <a:ext cx="856839" cy="58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30"/>
              </a:lnSpc>
              <a:spcBef>
                <a:spcPts val="231"/>
              </a:spcBef>
            </a:pPr>
            <a:r>
              <a:rPr sz="6600" b="1" spc="-29" baseline="1611" dirty="0">
                <a:solidFill>
                  <a:srgbClr val="FF0000"/>
                </a:solidFill>
                <a:latin typeface="Arial Black"/>
                <a:cs typeface="Arial Black"/>
              </a:rPr>
              <a:t>d</a:t>
            </a:r>
            <a:r>
              <a:rPr sz="6600" b="1" spc="0" baseline="1611" dirty="0">
                <a:solidFill>
                  <a:srgbClr val="FF0000"/>
                </a:solidFill>
                <a:latin typeface="Arial Black"/>
                <a:cs typeface="Arial Black"/>
              </a:rPr>
              <a:t>e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8074" y="2542611"/>
            <a:ext cx="2905332" cy="58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30"/>
              </a:lnSpc>
              <a:spcBef>
                <a:spcPts val="231"/>
              </a:spcBef>
            </a:pPr>
            <a:r>
              <a:rPr sz="6600" b="1" spc="0" baseline="1611" dirty="0">
                <a:solidFill>
                  <a:srgbClr val="FF0000"/>
                </a:solidFill>
                <a:latin typeface="Arial Black"/>
                <a:cs typeface="Arial Black"/>
              </a:rPr>
              <a:t>m</a:t>
            </a:r>
            <a:r>
              <a:rPr sz="6600" b="1" spc="-34" baseline="1611" dirty="0">
                <a:solidFill>
                  <a:srgbClr val="FF0000"/>
                </a:solidFill>
                <a:latin typeface="Arial Black"/>
                <a:cs typeface="Arial Black"/>
              </a:rPr>
              <a:t>u</a:t>
            </a:r>
            <a:r>
              <a:rPr sz="6600" b="1" spc="-29" baseline="1611" dirty="0">
                <a:solidFill>
                  <a:srgbClr val="FF0000"/>
                </a:solidFill>
                <a:latin typeface="Arial Black"/>
                <a:cs typeface="Arial Black"/>
              </a:rPr>
              <a:t>danç</a:t>
            </a:r>
            <a:r>
              <a:rPr sz="6600" b="1" spc="0" baseline="1611" dirty="0">
                <a:solidFill>
                  <a:srgbClr val="FF0000"/>
                </a:solidFill>
                <a:latin typeface="Arial Black"/>
                <a:cs typeface="Arial Black"/>
              </a:rPr>
              <a:t>a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19338" y="2542611"/>
            <a:ext cx="856839" cy="58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30"/>
              </a:lnSpc>
              <a:spcBef>
                <a:spcPts val="231"/>
              </a:spcBef>
            </a:pPr>
            <a:r>
              <a:rPr sz="6600" b="1" spc="-29" baseline="1611" dirty="0">
                <a:solidFill>
                  <a:srgbClr val="FF0000"/>
                </a:solidFill>
                <a:latin typeface="Arial Black"/>
                <a:cs typeface="Arial Black"/>
              </a:rPr>
              <a:t>d</a:t>
            </a:r>
            <a:r>
              <a:rPr sz="6600" b="1" spc="0" baseline="1611" dirty="0">
                <a:solidFill>
                  <a:srgbClr val="FF0000"/>
                </a:solidFill>
                <a:latin typeface="Arial Black"/>
                <a:cs typeface="Arial Black"/>
              </a:rPr>
              <a:t>e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5005" y="3210250"/>
            <a:ext cx="2126812" cy="58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35"/>
              </a:lnSpc>
              <a:spcBef>
                <a:spcPts val="231"/>
              </a:spcBef>
            </a:pPr>
            <a:r>
              <a:rPr sz="6600" b="1" spc="0" baseline="1611" dirty="0">
                <a:solidFill>
                  <a:srgbClr val="FF0000"/>
                </a:solidFill>
                <a:latin typeface="Arial Black"/>
                <a:cs typeface="Arial Black"/>
              </a:rPr>
              <a:t>s</a:t>
            </a:r>
            <a:r>
              <a:rPr sz="6600" b="1" spc="-34" baseline="1611" dirty="0">
                <a:solidFill>
                  <a:srgbClr val="FF0000"/>
                </a:solidFill>
                <a:latin typeface="Arial Black"/>
                <a:cs typeface="Arial Black"/>
              </a:rPr>
              <a:t>e</a:t>
            </a:r>
            <a:r>
              <a:rPr sz="6600" b="1" spc="-29" baseline="1611" dirty="0">
                <a:solidFill>
                  <a:srgbClr val="FF0000"/>
                </a:solidFill>
                <a:latin typeface="Arial Black"/>
                <a:cs typeface="Arial Black"/>
              </a:rPr>
              <a:t>nha</a:t>
            </a:r>
            <a:r>
              <a:rPr sz="6600" b="1" spc="0" baseline="1611" dirty="0">
                <a:solidFill>
                  <a:srgbClr val="FF0000"/>
                </a:solidFill>
                <a:latin typeface="Arial Black"/>
                <a:cs typeface="Arial Black"/>
              </a:rPr>
              <a:t>,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4925" y="3210250"/>
            <a:ext cx="1370792" cy="58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35"/>
              </a:lnSpc>
              <a:spcBef>
                <a:spcPts val="231"/>
              </a:spcBef>
            </a:pPr>
            <a:r>
              <a:rPr sz="6600" b="1" spc="-154" baseline="1611" dirty="0">
                <a:solidFill>
                  <a:srgbClr val="FF0000"/>
                </a:solidFill>
                <a:latin typeface="Arial Black"/>
                <a:cs typeface="Arial Black"/>
              </a:rPr>
              <a:t>v</a:t>
            </a:r>
            <a:r>
              <a:rPr sz="6600" b="1" spc="-29" baseline="1611" dirty="0">
                <a:solidFill>
                  <a:srgbClr val="FF0000"/>
                </a:solidFill>
                <a:latin typeface="Arial Black"/>
                <a:cs typeface="Arial Black"/>
              </a:rPr>
              <a:t>e</a:t>
            </a:r>
            <a:r>
              <a:rPr sz="6600" b="1" spc="19" baseline="1611" dirty="0">
                <a:solidFill>
                  <a:srgbClr val="FF0000"/>
                </a:solidFill>
                <a:latin typeface="Arial Black"/>
                <a:cs typeface="Arial Black"/>
              </a:rPr>
              <a:t>j</a:t>
            </a:r>
            <a:r>
              <a:rPr sz="6600" b="1" spc="0" baseline="1611" dirty="0">
                <a:solidFill>
                  <a:srgbClr val="FF0000"/>
                </a:solidFill>
                <a:latin typeface="Arial Black"/>
                <a:cs typeface="Arial Black"/>
              </a:rPr>
              <a:t>a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91649" y="3210250"/>
            <a:ext cx="1974822" cy="588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35"/>
              </a:lnSpc>
              <a:spcBef>
                <a:spcPts val="231"/>
              </a:spcBef>
            </a:pPr>
            <a:r>
              <a:rPr sz="6600" b="1" spc="-29" baseline="1611" dirty="0">
                <a:solidFill>
                  <a:srgbClr val="FF0000"/>
                </a:solidFill>
                <a:latin typeface="Arial Black"/>
                <a:cs typeface="Arial Black"/>
              </a:rPr>
              <a:t>co</a:t>
            </a:r>
            <a:r>
              <a:rPr sz="6600" b="1" spc="0" baseline="1611" dirty="0">
                <a:solidFill>
                  <a:srgbClr val="FF0000"/>
                </a:solidFill>
                <a:latin typeface="Arial Black"/>
                <a:cs typeface="Arial Black"/>
              </a:rPr>
              <a:t>m</a:t>
            </a:r>
            <a:r>
              <a:rPr sz="6600" b="1" spc="-29" baseline="1611" dirty="0">
                <a:solidFill>
                  <a:srgbClr val="FF0000"/>
                </a:solidFill>
                <a:latin typeface="Arial Black"/>
                <a:cs typeface="Arial Black"/>
              </a:rPr>
              <a:t>o</a:t>
            </a:r>
            <a:r>
              <a:rPr sz="6600" b="1" spc="0" baseline="1611" dirty="0">
                <a:solidFill>
                  <a:srgbClr val="FF0000"/>
                </a:solidFill>
                <a:latin typeface="Arial Black"/>
                <a:cs typeface="Arial Black"/>
              </a:rPr>
              <a:t>:</a:t>
            </a:r>
            <a:endParaRPr sz="4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8A4021C1-F184-49F5-ABE4-A830D3834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1" y="3866891"/>
            <a:ext cx="8468185" cy="1371859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E17984BE-A996-4BAC-A2D4-9EA35F96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2" y="1543339"/>
            <a:ext cx="8382000" cy="1600200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685925" y="4953000"/>
            <a:ext cx="7458075" cy="485775"/>
          </a:xfrm>
          <a:custGeom>
            <a:avLst/>
            <a:gdLst/>
            <a:ahLst/>
            <a:cxnLst/>
            <a:rect l="l" t="t" r="r" b="b"/>
            <a:pathLst>
              <a:path w="7458075" h="485775">
                <a:moveTo>
                  <a:pt x="7458075" y="0"/>
                </a:moveTo>
                <a:lnTo>
                  <a:pt x="0" y="288544"/>
                </a:lnTo>
                <a:lnTo>
                  <a:pt x="7458075" y="485775"/>
                </a:lnTo>
                <a:lnTo>
                  <a:pt x="7458075" y="0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3982" y="5238750"/>
            <a:ext cx="9030017" cy="790575"/>
          </a:xfrm>
          <a:custGeom>
            <a:avLst/>
            <a:gdLst/>
            <a:ahLst/>
            <a:cxnLst/>
            <a:rect l="l" t="t" r="r" b="b"/>
            <a:pathLst>
              <a:path w="9030017" h="790575">
                <a:moveTo>
                  <a:pt x="9030017" y="0"/>
                </a:moveTo>
                <a:lnTo>
                  <a:pt x="0" y="0"/>
                </a:lnTo>
                <a:lnTo>
                  <a:pt x="9030017" y="790575"/>
                </a:lnTo>
                <a:lnTo>
                  <a:pt x="90300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4991100"/>
            <a:ext cx="9144000" cy="1866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53" y="5000625"/>
            <a:ext cx="9148536" cy="799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07943" y="4465146"/>
            <a:ext cx="948448" cy="708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59076" y="1675715"/>
            <a:ext cx="893749" cy="9042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77896" y="386197"/>
            <a:ext cx="1937283" cy="378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0"/>
              </a:lnSpc>
              <a:spcBef>
                <a:spcPts val="149"/>
              </a:spcBef>
            </a:pPr>
            <a:r>
              <a:rPr sz="4125" spc="-34" baseline="4732" dirty="0">
                <a:latin typeface="Lucida Sans Unicode"/>
                <a:cs typeface="Lucida Sans Unicode"/>
              </a:rPr>
              <a:t>Pa</a:t>
            </a:r>
            <a:r>
              <a:rPr sz="4125" spc="-9" baseline="4732" dirty="0">
                <a:latin typeface="Lucida Sans Unicode"/>
                <a:cs typeface="Lucida Sans Unicode"/>
              </a:rPr>
              <a:t>r</a:t>
            </a:r>
            <a:r>
              <a:rPr sz="4125" spc="0" baseline="4732" dirty="0">
                <a:latin typeface="Lucida Sans Unicode"/>
                <a:cs typeface="Lucida Sans Unicode"/>
              </a:rPr>
              <a:t>a</a:t>
            </a:r>
            <a:r>
              <a:rPr sz="4125" spc="201" baseline="4732" dirty="0">
                <a:latin typeface="Lucida Sans Unicode"/>
                <a:cs typeface="Lucida Sans Unicode"/>
              </a:rPr>
              <a:t> </a:t>
            </a:r>
            <a:r>
              <a:rPr sz="4125" spc="10" baseline="4732" dirty="0">
                <a:latin typeface="Lucida Sans Unicode"/>
                <a:cs typeface="Lucida Sans Unicode"/>
              </a:rPr>
              <a:t>t</a:t>
            </a:r>
            <a:r>
              <a:rPr sz="4125" spc="-10" baseline="4732" dirty="0">
                <a:latin typeface="Lucida Sans Unicode"/>
                <a:cs typeface="Lucida Sans Unicode"/>
              </a:rPr>
              <a:t>r</a:t>
            </a:r>
            <a:r>
              <a:rPr sz="4125" spc="15" baseline="4732" dirty="0">
                <a:latin typeface="Lucida Sans Unicode"/>
                <a:cs typeface="Lucida Sans Unicode"/>
              </a:rPr>
              <a:t>o</a:t>
            </a:r>
            <a:r>
              <a:rPr sz="4125" spc="0" baseline="4732" dirty="0">
                <a:latin typeface="Lucida Sans Unicode"/>
                <a:cs typeface="Lucida Sans Unicode"/>
              </a:rPr>
              <a:t>c</a:t>
            </a:r>
            <a:r>
              <a:rPr sz="4125" spc="-35" baseline="4732" dirty="0">
                <a:latin typeface="Lucida Sans Unicode"/>
                <a:cs typeface="Lucida Sans Unicode"/>
              </a:rPr>
              <a:t>a</a:t>
            </a:r>
            <a:r>
              <a:rPr sz="4125" spc="0" baseline="4732" dirty="0">
                <a:latin typeface="Lucida Sans Unicode"/>
                <a:cs typeface="Lucida Sans Unicode"/>
              </a:rPr>
              <a:t>r</a:t>
            </a:r>
            <a:endParaRPr sz="27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58915" y="386197"/>
            <a:ext cx="273335" cy="378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0"/>
              </a:lnSpc>
              <a:spcBef>
                <a:spcPts val="149"/>
              </a:spcBef>
            </a:pPr>
            <a:r>
              <a:rPr sz="4125" spc="0" baseline="4732" dirty="0">
                <a:latin typeface="Lucida Sans Unicode"/>
                <a:cs typeface="Lucida Sans Unicode"/>
              </a:rPr>
              <a:t>a</a:t>
            </a:r>
            <a:endParaRPr sz="2750" dirty="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3139" y="386197"/>
            <a:ext cx="1092155" cy="378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0"/>
              </a:lnSpc>
              <a:spcBef>
                <a:spcPts val="149"/>
              </a:spcBef>
            </a:pPr>
            <a:r>
              <a:rPr sz="4125" spc="0" baseline="4732" dirty="0">
                <a:latin typeface="Lucida Sans Unicode"/>
                <a:cs typeface="Lucida Sans Unicode"/>
              </a:rPr>
              <a:t>s</a:t>
            </a:r>
            <a:r>
              <a:rPr sz="4125" spc="30" baseline="4732" dirty="0">
                <a:latin typeface="Lucida Sans Unicode"/>
                <a:cs typeface="Lucida Sans Unicode"/>
              </a:rPr>
              <a:t>e</a:t>
            </a:r>
            <a:r>
              <a:rPr sz="4125" spc="0" baseline="4732" dirty="0">
                <a:latin typeface="Lucida Sans Unicode"/>
                <a:cs typeface="Lucida Sans Unicode"/>
              </a:rPr>
              <a:t>nha</a:t>
            </a:r>
            <a:endParaRPr sz="2750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66316" y="896437"/>
            <a:ext cx="841197" cy="330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5"/>
              </a:lnSpc>
              <a:spcBef>
                <a:spcPts val="130"/>
              </a:spcBef>
            </a:pPr>
            <a:r>
              <a:rPr sz="3600" spc="4" baseline="4519" dirty="0">
                <a:latin typeface="Lucida Sans Unicode"/>
                <a:cs typeface="Lucida Sans Unicode"/>
              </a:rPr>
              <a:t>e</a:t>
            </a:r>
            <a:r>
              <a:rPr sz="3600" spc="0" baseline="4519" dirty="0">
                <a:latin typeface="Lucida Sans Unicode"/>
                <a:cs typeface="Lucida Sans Unicode"/>
              </a:rPr>
              <a:t>ntre</a:t>
            </a: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32529" y="896437"/>
            <a:ext cx="527411" cy="330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5"/>
              </a:lnSpc>
              <a:spcBef>
                <a:spcPts val="130"/>
              </a:spcBef>
            </a:pPr>
            <a:r>
              <a:rPr sz="3600" spc="4" baseline="4519" dirty="0">
                <a:latin typeface="Lucida Sans Unicode"/>
                <a:cs typeface="Lucida Sans Unicode"/>
              </a:rPr>
              <a:t>e</a:t>
            </a:r>
            <a:r>
              <a:rPr sz="3600" spc="0" baseline="4519" dirty="0">
                <a:latin typeface="Lucida Sans Unicode"/>
                <a:cs typeface="Lucida Sans Unicode"/>
              </a:rPr>
              <a:t>m</a:t>
            </a: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85367" y="896437"/>
            <a:ext cx="938815" cy="702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9">
              <a:lnSpc>
                <a:spcPts val="2870"/>
              </a:lnSpc>
              <a:spcBef>
                <a:spcPts val="143"/>
              </a:spcBef>
            </a:pPr>
            <a:r>
              <a:rPr sz="3600" spc="0" baseline="9038" dirty="0">
                <a:latin typeface="Lucida Sans Unicode"/>
                <a:cs typeface="Lucida Sans Unicode"/>
              </a:rPr>
              <a:t>e</a:t>
            </a:r>
            <a:r>
              <a:rPr sz="3600" spc="9" baseline="9038" dirty="0">
                <a:latin typeface="Lucida Sans Unicode"/>
                <a:cs typeface="Lucida Sans Unicode"/>
              </a:rPr>
              <a:t>m</a:t>
            </a:r>
            <a:r>
              <a:rPr sz="3600" spc="-19" baseline="9038" dirty="0">
                <a:latin typeface="Lucida Sans Unicode"/>
                <a:cs typeface="Lucida Sans Unicode"/>
              </a:rPr>
              <a:t>i</a:t>
            </a:r>
            <a:r>
              <a:rPr sz="3600" spc="0" baseline="9038" dirty="0">
                <a:latin typeface="Lucida Sans Unicode"/>
                <a:cs typeface="Lucida Sans Unicode"/>
              </a:rPr>
              <a:t>t</a:t>
            </a:r>
            <a:r>
              <a:rPr sz="3600" spc="-19" baseline="9038" dirty="0">
                <a:latin typeface="Lucida Sans Unicode"/>
                <a:cs typeface="Lucida Sans Unicode"/>
              </a:rPr>
              <a:t>i</a:t>
            </a:r>
            <a:r>
              <a:rPr sz="3600" spc="0" baseline="9038" dirty="0">
                <a:latin typeface="Lucida Sans Unicode"/>
                <a:cs typeface="Lucida Sans Unicode"/>
              </a:rPr>
              <a:t>r</a:t>
            </a:r>
            <a:endParaRPr sz="2400" dirty="0">
              <a:latin typeface="Lucida Sans Unicode"/>
              <a:cs typeface="Lucida Sans Unicode"/>
            </a:endParaRPr>
          </a:p>
          <a:p>
            <a:pPr marL="71166">
              <a:lnSpc>
                <a:spcPts val="2660"/>
              </a:lnSpc>
            </a:pPr>
            <a:r>
              <a:rPr sz="3600" spc="9" baseline="4519" dirty="0">
                <a:latin typeface="Lucida Sans Unicode"/>
                <a:cs typeface="Lucida Sans Unicode"/>
              </a:rPr>
              <a:t>n</a:t>
            </a:r>
            <a:r>
              <a:rPr sz="3600" spc="19" baseline="4519" dirty="0">
                <a:latin typeface="Lucida Sans Unicode"/>
                <a:cs typeface="Lucida Sans Unicode"/>
              </a:rPr>
              <a:t>f</a:t>
            </a:r>
            <a:r>
              <a:rPr sz="3600" spc="-19" baseline="4519" dirty="0">
                <a:latin typeface="Lucida Sans Unicode"/>
                <a:cs typeface="Lucida Sans Unicode"/>
              </a:rPr>
              <a:t>s</a:t>
            </a:r>
            <a:r>
              <a:rPr sz="3600" spc="34" baseline="4519" dirty="0">
                <a:latin typeface="Lucida Sans Unicode"/>
                <a:cs typeface="Lucida Sans Unicode"/>
              </a:rPr>
              <a:t>-</a:t>
            </a:r>
            <a:r>
              <a:rPr sz="3600" spc="0" baseline="4519" dirty="0">
                <a:latin typeface="Lucida Sans Unicode"/>
                <a:cs typeface="Lucida Sans Unicode"/>
              </a:rPr>
              <a:t>e</a:t>
            </a: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7270" y="3503747"/>
            <a:ext cx="768953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29" baseline="4820" dirty="0">
                <a:latin typeface="Lucida Sans Unicode"/>
                <a:cs typeface="Lucida Sans Unicode"/>
              </a:rPr>
              <a:t>C</a:t>
            </a:r>
            <a:r>
              <a:rPr sz="2700" spc="0" baseline="4820" dirty="0">
                <a:latin typeface="Lucida Sans Unicode"/>
                <a:cs typeface="Lucida Sans Unicode"/>
              </a:rPr>
              <a:t>l</a:t>
            </a:r>
            <a:r>
              <a:rPr sz="2700" spc="4" baseline="4820" dirty="0">
                <a:latin typeface="Lucida Sans Unicode"/>
                <a:cs typeface="Lucida Sans Unicode"/>
              </a:rPr>
              <a:t>i</a:t>
            </a:r>
            <a:r>
              <a:rPr sz="2700" spc="-4" baseline="4820" dirty="0">
                <a:latin typeface="Lucida Sans Unicode"/>
                <a:cs typeface="Lucida Sans Unicode"/>
              </a:rPr>
              <a:t>q</a:t>
            </a:r>
            <a:r>
              <a:rPr sz="2700" spc="9" baseline="4820" dirty="0">
                <a:latin typeface="Lucida Sans Unicode"/>
                <a:cs typeface="Lucida Sans Unicode"/>
              </a:rPr>
              <a:t>u</a:t>
            </a:r>
            <a:r>
              <a:rPr sz="2700" spc="0" baseline="4820" dirty="0">
                <a:latin typeface="Lucida Sans Unicode"/>
                <a:cs typeface="Lucida Sans Unicode"/>
              </a:rPr>
              <a:t>e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78794" y="3503747"/>
            <a:ext cx="343425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9" baseline="4820" dirty="0">
                <a:latin typeface="Lucida Sans Unicode"/>
                <a:cs typeface="Lucida Sans Unicode"/>
              </a:rPr>
              <a:t>n</a:t>
            </a:r>
            <a:r>
              <a:rPr sz="2700" spc="0" baseline="4820" dirty="0">
                <a:latin typeface="Lucida Sans Unicode"/>
                <a:cs typeface="Lucida Sans Unicode"/>
              </a:rPr>
              <a:t>o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31556" y="3503747"/>
            <a:ext cx="370471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9" baseline="4820" dirty="0">
                <a:latin typeface="Lucida Sans Unicode"/>
                <a:cs typeface="Lucida Sans Unicode"/>
              </a:rPr>
              <a:t>n</a:t>
            </a:r>
            <a:r>
              <a:rPr sz="2700" spc="-9" baseline="4820" dirty="0">
                <a:latin typeface="Lucida Sans Unicode"/>
                <a:cs typeface="Lucida Sans Unicode"/>
              </a:rPr>
              <a:t>º</a:t>
            </a:r>
            <a:r>
              <a:rPr sz="2700" spc="0" baseline="4820" dirty="0"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12474" y="3503747"/>
            <a:ext cx="371816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0" baseline="4820" dirty="0">
                <a:latin typeface="Lucida Sans Unicode"/>
                <a:cs typeface="Lucida Sans Unicode"/>
              </a:rPr>
              <a:t>Do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93851" y="3503747"/>
            <a:ext cx="588316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29" baseline="4820" dirty="0">
                <a:latin typeface="Lucida Sans Unicode"/>
                <a:cs typeface="Lucida Sans Unicode"/>
              </a:rPr>
              <a:t>C</a:t>
            </a:r>
            <a:r>
              <a:rPr sz="2700" spc="19" baseline="4820" dirty="0">
                <a:latin typeface="Lucida Sans Unicode"/>
                <a:cs typeface="Lucida Sans Unicode"/>
              </a:rPr>
              <a:t>N</a:t>
            </a:r>
            <a:r>
              <a:rPr sz="2700" spc="-19" baseline="4820" dirty="0">
                <a:latin typeface="Lucida Sans Unicode"/>
                <a:cs typeface="Lucida Sans Unicode"/>
              </a:rPr>
              <a:t>P</a:t>
            </a:r>
            <a:r>
              <a:rPr sz="2700" spc="0" baseline="4820" dirty="0">
                <a:latin typeface="Lucida Sans Unicode"/>
                <a:cs typeface="Lucida Sans Unicode"/>
              </a:rPr>
              <a:t>J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62065" y="6040890"/>
            <a:ext cx="1617238" cy="7978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337">
              <a:lnSpc>
                <a:spcPts val="2180"/>
              </a:lnSpc>
              <a:spcBef>
                <a:spcPts val="109"/>
              </a:spcBef>
            </a:pPr>
            <a:r>
              <a:rPr sz="2700" spc="34" baseline="8436" dirty="0">
                <a:latin typeface="Lucida Sans Unicode"/>
                <a:cs typeface="Lucida Sans Unicode"/>
              </a:rPr>
              <a:t>A</a:t>
            </a:r>
            <a:r>
              <a:rPr sz="2700" spc="0" baseline="8436" dirty="0">
                <a:latin typeface="Lucida Sans Unicode"/>
                <a:cs typeface="Lucida Sans Unicode"/>
              </a:rPr>
              <a:t>g</a:t>
            </a:r>
            <a:r>
              <a:rPr sz="2700" spc="19" baseline="8436" dirty="0">
                <a:latin typeface="Lucida Sans Unicode"/>
                <a:cs typeface="Lucida Sans Unicode"/>
              </a:rPr>
              <a:t>o</a:t>
            </a:r>
            <a:r>
              <a:rPr sz="2700" spc="9" baseline="8436" dirty="0">
                <a:latin typeface="Lucida Sans Unicode"/>
                <a:cs typeface="Lucida Sans Unicode"/>
              </a:rPr>
              <a:t>r</a:t>
            </a:r>
            <a:r>
              <a:rPr sz="2700" spc="0" baseline="8436" dirty="0">
                <a:latin typeface="Lucida Sans Unicode"/>
                <a:cs typeface="Lucida Sans Unicode"/>
              </a:rPr>
              <a:t>a</a:t>
            </a:r>
            <a:r>
              <a:rPr sz="2700" spc="-59" baseline="8436" dirty="0">
                <a:latin typeface="Lucida Sans Unicode"/>
                <a:cs typeface="Lucida Sans Unicode"/>
              </a:rPr>
              <a:t> </a:t>
            </a:r>
            <a:r>
              <a:rPr sz="2700" spc="-25" baseline="8436" dirty="0">
                <a:latin typeface="Lucida Sans Unicode"/>
                <a:cs typeface="Lucida Sans Unicode"/>
              </a:rPr>
              <a:t>e</a:t>
            </a:r>
            <a:r>
              <a:rPr sz="2700" spc="0" baseline="8436" dirty="0">
                <a:latin typeface="Lucida Sans Unicode"/>
                <a:cs typeface="Lucida Sans Unicode"/>
              </a:rPr>
              <a:t>m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ts val="2105"/>
              </a:lnSpc>
            </a:pPr>
            <a:r>
              <a:rPr sz="2700" spc="-19" baseline="8436" dirty="0">
                <a:latin typeface="Lucida Sans Unicode"/>
                <a:cs typeface="Lucida Sans Unicode"/>
              </a:rPr>
              <a:t>c</a:t>
            </a:r>
            <a:r>
              <a:rPr sz="2700" spc="19" baseline="8436" dirty="0">
                <a:latin typeface="Lucida Sans Unicode"/>
                <a:cs typeface="Lucida Sans Unicode"/>
              </a:rPr>
              <a:t>o</a:t>
            </a:r>
            <a:r>
              <a:rPr sz="2700" spc="9" baseline="8436" dirty="0">
                <a:latin typeface="Lucida Sans Unicode"/>
                <a:cs typeface="Lucida Sans Unicode"/>
              </a:rPr>
              <a:t>n</a:t>
            </a:r>
            <a:r>
              <a:rPr sz="2700" spc="14" baseline="8436" dirty="0">
                <a:latin typeface="Lucida Sans Unicode"/>
                <a:cs typeface="Lucida Sans Unicode"/>
              </a:rPr>
              <a:t>f</a:t>
            </a:r>
            <a:r>
              <a:rPr sz="2700" spc="4" baseline="8436" dirty="0">
                <a:latin typeface="Lucida Sans Unicode"/>
                <a:cs typeface="Lucida Sans Unicode"/>
              </a:rPr>
              <a:t>i</a:t>
            </a:r>
            <a:r>
              <a:rPr sz="2700" spc="0" baseline="8436" dirty="0">
                <a:latin typeface="Lucida Sans Unicode"/>
                <a:cs typeface="Lucida Sans Unicode"/>
              </a:rPr>
              <a:t>g</a:t>
            </a:r>
            <a:r>
              <a:rPr sz="2700" spc="9" baseline="8436" dirty="0">
                <a:latin typeface="Lucida Sans Unicode"/>
                <a:cs typeface="Lucida Sans Unicode"/>
              </a:rPr>
              <a:t>ur</a:t>
            </a:r>
            <a:r>
              <a:rPr sz="2700" spc="-19" baseline="8436" dirty="0">
                <a:latin typeface="Lucida Sans Unicode"/>
                <a:cs typeface="Lucida Sans Unicode"/>
              </a:rPr>
              <a:t>aç</a:t>
            </a:r>
            <a:r>
              <a:rPr sz="2700" spc="19" baseline="8436" dirty="0">
                <a:latin typeface="Lucida Sans Unicode"/>
                <a:cs typeface="Lucida Sans Unicode"/>
              </a:rPr>
              <a:t>õ</a:t>
            </a:r>
            <a:r>
              <a:rPr sz="2700" spc="-25" baseline="8436" dirty="0">
                <a:latin typeface="Lucida Sans Unicode"/>
                <a:cs typeface="Lucida Sans Unicode"/>
              </a:rPr>
              <a:t>e</a:t>
            </a:r>
            <a:r>
              <a:rPr sz="2700" spc="0" baseline="8436" dirty="0">
                <a:latin typeface="Lucida Sans Unicode"/>
                <a:cs typeface="Lucida Sans Unicode"/>
              </a:rPr>
              <a:t>s</a:t>
            </a:r>
            <a:endParaRPr sz="1800">
              <a:latin typeface="Lucida Sans Unicode"/>
              <a:cs typeface="Lucida Sans Unicode"/>
            </a:endParaRPr>
          </a:p>
          <a:p>
            <a:pPr marL="12700" marR="34337">
              <a:lnSpc>
                <a:spcPts val="2000"/>
              </a:lnSpc>
            </a:pPr>
            <a:r>
              <a:rPr sz="2700" spc="9" baseline="4820" dirty="0">
                <a:latin typeface="Lucida Sans Unicode"/>
                <a:cs typeface="Lucida Sans Unicode"/>
              </a:rPr>
              <a:t>u</a:t>
            </a:r>
            <a:r>
              <a:rPr sz="2700" spc="-14" baseline="4820" dirty="0">
                <a:latin typeface="Lucida Sans Unicode"/>
                <a:cs typeface="Lucida Sans Unicode"/>
              </a:rPr>
              <a:t>s</a:t>
            </a:r>
            <a:r>
              <a:rPr sz="2700" spc="9" baseline="4820" dirty="0">
                <a:latin typeface="Lucida Sans Unicode"/>
                <a:cs typeface="Lucida Sans Unicode"/>
              </a:rPr>
              <a:t>u</a:t>
            </a:r>
            <a:r>
              <a:rPr sz="2700" spc="-19" baseline="4820" dirty="0">
                <a:latin typeface="Lucida Sans Unicode"/>
                <a:cs typeface="Lucida Sans Unicode"/>
              </a:rPr>
              <a:t>á</a:t>
            </a:r>
            <a:r>
              <a:rPr sz="2700" spc="9" baseline="4820" dirty="0">
                <a:latin typeface="Lucida Sans Unicode"/>
                <a:cs typeface="Lucida Sans Unicode"/>
              </a:rPr>
              <a:t>r</a:t>
            </a:r>
            <a:r>
              <a:rPr sz="2700" spc="4" baseline="4820" dirty="0">
                <a:latin typeface="Lucida Sans Unicode"/>
                <a:cs typeface="Lucida Sans Unicode"/>
              </a:rPr>
              <a:t>i</a:t>
            </a:r>
            <a:r>
              <a:rPr sz="2700" spc="0" baseline="4820" dirty="0">
                <a:latin typeface="Lucida Sans Unicode"/>
                <a:cs typeface="Lucida Sans Unicode"/>
              </a:rPr>
              <a:t>o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93788" y="6307907"/>
            <a:ext cx="330576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5"/>
              </a:lnSpc>
              <a:spcBef>
                <a:spcPts val="100"/>
              </a:spcBef>
            </a:pPr>
            <a:r>
              <a:rPr sz="2700" spc="-4" baseline="4820" dirty="0">
                <a:latin typeface="Lucida Sans Unicode"/>
                <a:cs typeface="Lucida Sans Unicode"/>
              </a:rPr>
              <a:t>d</a:t>
            </a:r>
            <a:r>
              <a:rPr sz="2700" spc="0" baseline="4820" dirty="0">
                <a:latin typeface="Lucida Sans Unicode"/>
                <a:cs typeface="Lucida Sans Unicode"/>
              </a:rPr>
              <a:t>e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1CC77C4F-C547-48F3-8940-5B1680A6C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60" y="1650127"/>
            <a:ext cx="8381999" cy="4220496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497293" y="5946635"/>
            <a:ext cx="4938687" cy="924064"/>
          </a:xfrm>
          <a:custGeom>
            <a:avLst/>
            <a:gdLst/>
            <a:ahLst/>
            <a:cxnLst/>
            <a:rect l="l" t="t" r="r" b="b"/>
            <a:pathLst>
              <a:path w="4938687" h="924064">
                <a:moveTo>
                  <a:pt x="660" y="0"/>
                </a:moveTo>
                <a:lnTo>
                  <a:pt x="0" y="5473"/>
                </a:lnTo>
                <a:lnTo>
                  <a:pt x="85417" y="21361"/>
                </a:lnTo>
                <a:lnTo>
                  <a:pt x="660" y="0"/>
                </a:lnTo>
                <a:close/>
              </a:path>
              <a:path w="4938687" h="924064">
                <a:moveTo>
                  <a:pt x="85417" y="21361"/>
                </a:moveTo>
                <a:lnTo>
                  <a:pt x="3616759" y="911361"/>
                </a:lnTo>
                <a:lnTo>
                  <a:pt x="4870390" y="911361"/>
                </a:lnTo>
                <a:lnTo>
                  <a:pt x="85417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3260" y="5935662"/>
            <a:ext cx="3698214" cy="933450"/>
          </a:xfrm>
          <a:custGeom>
            <a:avLst/>
            <a:gdLst/>
            <a:ahLst/>
            <a:cxnLst/>
            <a:rect l="l" t="t" r="r" b="b"/>
            <a:pathLst>
              <a:path w="3698214" h="933450">
                <a:moveTo>
                  <a:pt x="0" y="0"/>
                </a:moveTo>
                <a:lnTo>
                  <a:pt x="7937" y="6350"/>
                </a:lnTo>
                <a:lnTo>
                  <a:pt x="2885428" y="922336"/>
                </a:lnTo>
                <a:lnTo>
                  <a:pt x="3672924" y="9223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781675"/>
            <a:ext cx="3409950" cy="1076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6208" y="5791428"/>
            <a:ext cx="3408411" cy="10934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95928" y="3610940"/>
            <a:ext cx="901306" cy="525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3220" y="4144111"/>
            <a:ext cx="975042" cy="71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27979" y="5400355"/>
            <a:ext cx="948448" cy="708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3270" y="785792"/>
            <a:ext cx="530388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5"/>
              </a:lnSpc>
              <a:spcBef>
                <a:spcPts val="130"/>
              </a:spcBef>
            </a:pPr>
            <a:r>
              <a:rPr sz="3600" spc="0" baseline="4519" dirty="0">
                <a:latin typeface="Lucida Sans Unicode"/>
                <a:cs typeface="Lucida Sans Unicode"/>
              </a:rPr>
              <a:t>V</a:t>
            </a:r>
            <a:r>
              <a:rPr sz="3600" spc="25" baseline="4519" dirty="0">
                <a:latin typeface="Lucida Sans Unicode"/>
                <a:cs typeface="Lucida Sans Unicode"/>
              </a:rPr>
              <a:t>a</a:t>
            </a:r>
            <a:r>
              <a:rPr sz="3600" spc="0" baseline="4519" dirty="0">
                <a:latin typeface="Lucida Sans Unicode"/>
                <a:cs typeface="Lucida Sans Unicode"/>
              </a:rPr>
              <a:t>i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5227" y="785792"/>
            <a:ext cx="767195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5"/>
              </a:lnSpc>
              <a:spcBef>
                <a:spcPts val="130"/>
              </a:spcBef>
            </a:pPr>
            <a:r>
              <a:rPr sz="3600" spc="19" baseline="4519" dirty="0">
                <a:latin typeface="Lucida Sans Unicode"/>
                <a:cs typeface="Lucida Sans Unicode"/>
              </a:rPr>
              <a:t>a</a:t>
            </a:r>
            <a:r>
              <a:rPr sz="3600" spc="-14" baseline="4519" dirty="0">
                <a:latin typeface="Lucida Sans Unicode"/>
                <a:cs typeface="Lucida Sans Unicode"/>
              </a:rPr>
              <a:t>b</a:t>
            </a:r>
            <a:r>
              <a:rPr sz="3600" spc="-9" baseline="4519" dirty="0">
                <a:latin typeface="Lucida Sans Unicode"/>
                <a:cs typeface="Lucida Sans Unicode"/>
              </a:rPr>
              <a:t>r</a:t>
            </a:r>
            <a:r>
              <a:rPr sz="3600" spc="-19" baseline="4519" dirty="0">
                <a:latin typeface="Lucida Sans Unicode"/>
                <a:cs typeface="Lucida Sans Unicode"/>
              </a:rPr>
              <a:t>i</a:t>
            </a:r>
            <a:r>
              <a:rPr sz="3600" spc="0" baseline="4519" dirty="0">
                <a:latin typeface="Lucida Sans Unicode"/>
                <a:cs typeface="Lucida Sans Unicode"/>
              </a:rPr>
              <a:t>r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14635" y="785792"/>
            <a:ext cx="677213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5"/>
              </a:lnSpc>
              <a:spcBef>
                <a:spcPts val="130"/>
              </a:spcBef>
            </a:pPr>
            <a:r>
              <a:rPr sz="3600" spc="9" baseline="4519" dirty="0">
                <a:latin typeface="Lucida Sans Unicode"/>
                <a:cs typeface="Lucida Sans Unicode"/>
              </a:rPr>
              <a:t>e</a:t>
            </a:r>
            <a:r>
              <a:rPr sz="3600" spc="-25" baseline="4519" dirty="0">
                <a:latin typeface="Lucida Sans Unicode"/>
                <a:cs typeface="Lucida Sans Unicode"/>
              </a:rPr>
              <a:t>s</a:t>
            </a:r>
            <a:r>
              <a:rPr sz="3600" spc="0" baseline="4519" dirty="0">
                <a:latin typeface="Lucida Sans Unicode"/>
                <a:cs typeface="Lucida Sans Unicode"/>
              </a:rPr>
              <a:t>ta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8846" y="785792"/>
            <a:ext cx="610995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5"/>
              </a:lnSpc>
              <a:spcBef>
                <a:spcPts val="130"/>
              </a:spcBef>
            </a:pPr>
            <a:r>
              <a:rPr sz="3600" spc="0" baseline="4519" dirty="0">
                <a:latin typeface="Lucida Sans Unicode"/>
                <a:cs typeface="Lucida Sans Unicode"/>
              </a:rPr>
              <a:t>t</a:t>
            </a:r>
            <a:r>
              <a:rPr sz="3600" spc="9" baseline="4519" dirty="0">
                <a:latin typeface="Lucida Sans Unicode"/>
                <a:cs typeface="Lucida Sans Unicode"/>
              </a:rPr>
              <a:t>e</a:t>
            </a:r>
            <a:r>
              <a:rPr sz="3600" spc="-19" baseline="4519" dirty="0">
                <a:latin typeface="Lucida Sans Unicode"/>
                <a:cs typeface="Lucida Sans Unicode"/>
              </a:rPr>
              <a:t>l</a:t>
            </a:r>
            <a:r>
              <a:rPr sz="3600" spc="0" baseline="4519" dirty="0">
                <a:latin typeface="Lucida Sans Unicode"/>
                <a:cs typeface="Lucida Sans Unicode"/>
              </a:rPr>
              <a:t>a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6545" y="3691072"/>
            <a:ext cx="3012476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25" baseline="4820" dirty="0">
                <a:latin typeface="Lucida Sans Unicode"/>
                <a:cs typeface="Lucida Sans Unicode"/>
              </a:rPr>
              <a:t>C</a:t>
            </a:r>
            <a:r>
              <a:rPr sz="2700" spc="14" baseline="4820" dirty="0">
                <a:latin typeface="Lucida Sans Unicode"/>
                <a:cs typeface="Lucida Sans Unicode"/>
              </a:rPr>
              <a:t>o</a:t>
            </a:r>
            <a:r>
              <a:rPr sz="2700" spc="0" baseline="4820" dirty="0">
                <a:latin typeface="Lucida Sans Unicode"/>
                <a:cs typeface="Lucida Sans Unicode"/>
              </a:rPr>
              <a:t>l</a:t>
            </a:r>
            <a:r>
              <a:rPr sz="2700" spc="19" baseline="4820" dirty="0">
                <a:latin typeface="Lucida Sans Unicode"/>
                <a:cs typeface="Lucida Sans Unicode"/>
              </a:rPr>
              <a:t>o</a:t>
            </a:r>
            <a:r>
              <a:rPr sz="2700" spc="-9" baseline="4820" dirty="0">
                <a:latin typeface="Lucida Sans Unicode"/>
                <a:cs typeface="Lucida Sans Unicode"/>
              </a:rPr>
              <a:t>q</a:t>
            </a:r>
            <a:r>
              <a:rPr sz="2700" spc="4" baseline="4820" dirty="0">
                <a:latin typeface="Lucida Sans Unicode"/>
                <a:cs typeface="Lucida Sans Unicode"/>
              </a:rPr>
              <a:t>u</a:t>
            </a:r>
            <a:r>
              <a:rPr sz="2700" spc="0" baseline="4820" dirty="0">
                <a:latin typeface="Lucida Sans Unicode"/>
                <a:cs typeface="Lucida Sans Unicode"/>
              </a:rPr>
              <a:t>e</a:t>
            </a:r>
            <a:r>
              <a:rPr sz="2700" spc="-74" baseline="4820" dirty="0">
                <a:latin typeface="Lucida Sans Unicode"/>
                <a:cs typeface="Lucida Sans Unicode"/>
              </a:rPr>
              <a:t> </a:t>
            </a:r>
            <a:r>
              <a:rPr sz="2700" spc="0" baseline="4820" dirty="0">
                <a:latin typeface="Lucida Sans Unicode"/>
                <a:cs typeface="Lucida Sans Unicode"/>
              </a:rPr>
              <a:t>a</a:t>
            </a:r>
            <a:r>
              <a:rPr sz="2700" spc="9" baseline="4820" dirty="0">
                <a:latin typeface="Lucida Sans Unicode"/>
                <a:cs typeface="Lucida Sans Unicode"/>
              </a:rPr>
              <a:t> </a:t>
            </a:r>
            <a:r>
              <a:rPr sz="2700" spc="-19" baseline="4820" dirty="0">
                <a:latin typeface="Lucida Sans Unicode"/>
                <a:cs typeface="Lucida Sans Unicode"/>
              </a:rPr>
              <a:t>s</a:t>
            </a:r>
            <a:r>
              <a:rPr sz="2700" spc="-29" baseline="4820" dirty="0">
                <a:latin typeface="Lucida Sans Unicode"/>
                <a:cs typeface="Lucida Sans Unicode"/>
              </a:rPr>
              <a:t>e</a:t>
            </a:r>
            <a:r>
              <a:rPr sz="2700" spc="4" baseline="4820" dirty="0">
                <a:latin typeface="Lucida Sans Unicode"/>
                <a:cs typeface="Lucida Sans Unicode"/>
              </a:rPr>
              <a:t>nh</a:t>
            </a:r>
            <a:r>
              <a:rPr sz="2700" spc="0" baseline="4820" dirty="0">
                <a:latin typeface="Lucida Sans Unicode"/>
                <a:cs typeface="Lucida Sans Unicode"/>
              </a:rPr>
              <a:t>a</a:t>
            </a:r>
            <a:r>
              <a:rPr sz="2700" spc="9" baseline="4820" dirty="0">
                <a:latin typeface="Lucida Sans Unicode"/>
                <a:cs typeface="Lucida Sans Unicode"/>
              </a:rPr>
              <a:t> f</a:t>
            </a:r>
            <a:r>
              <a:rPr sz="2700" spc="14" baseline="4820" dirty="0">
                <a:latin typeface="Lucida Sans Unicode"/>
                <a:cs typeface="Lucida Sans Unicode"/>
              </a:rPr>
              <a:t>o</a:t>
            </a:r>
            <a:r>
              <a:rPr sz="2700" spc="9" baseline="4820" dirty="0">
                <a:latin typeface="Lucida Sans Unicode"/>
                <a:cs typeface="Lucida Sans Unicode"/>
              </a:rPr>
              <a:t>r</a:t>
            </a:r>
            <a:r>
              <a:rPr sz="2700" spc="4" baseline="4820" dirty="0">
                <a:latin typeface="Lucida Sans Unicode"/>
                <a:cs typeface="Lucida Sans Unicode"/>
              </a:rPr>
              <a:t>n</a:t>
            </a:r>
            <a:r>
              <a:rPr sz="2700" spc="-29" baseline="4820" dirty="0">
                <a:latin typeface="Lucida Sans Unicode"/>
                <a:cs typeface="Lucida Sans Unicode"/>
              </a:rPr>
              <a:t>e</a:t>
            </a:r>
            <a:r>
              <a:rPr sz="2700" spc="-25" baseline="4820" dirty="0">
                <a:latin typeface="Lucida Sans Unicode"/>
                <a:cs typeface="Lucida Sans Unicode"/>
              </a:rPr>
              <a:t>c</a:t>
            </a:r>
            <a:r>
              <a:rPr sz="2700" spc="0" baseline="4820" dirty="0">
                <a:latin typeface="Lucida Sans Unicode"/>
                <a:cs typeface="Lucida Sans Unicode"/>
              </a:rPr>
              <a:t>ida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807" y="5008697"/>
            <a:ext cx="1684421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29" baseline="4820" dirty="0">
                <a:latin typeface="Lucida Sans Unicode"/>
                <a:cs typeface="Lucida Sans Unicode"/>
              </a:rPr>
              <a:t>C</a:t>
            </a:r>
            <a:r>
              <a:rPr sz="2700" spc="9" baseline="4820" dirty="0">
                <a:latin typeface="Lucida Sans Unicode"/>
                <a:cs typeface="Lucida Sans Unicode"/>
              </a:rPr>
              <a:t>r</a:t>
            </a:r>
            <a:r>
              <a:rPr sz="2700" spc="4" baseline="4820" dirty="0">
                <a:latin typeface="Lucida Sans Unicode"/>
                <a:cs typeface="Lucida Sans Unicode"/>
              </a:rPr>
              <a:t>i</a:t>
            </a:r>
            <a:r>
              <a:rPr sz="2700" spc="0" baseline="4820" dirty="0">
                <a:latin typeface="Lucida Sans Unicode"/>
                <a:cs typeface="Lucida Sans Unicode"/>
              </a:rPr>
              <a:t>e</a:t>
            </a:r>
            <a:r>
              <a:rPr sz="2700" spc="-69" baseline="4820" dirty="0">
                <a:latin typeface="Lucida Sans Unicode"/>
                <a:cs typeface="Lucida Sans Unicode"/>
              </a:rPr>
              <a:t> </a:t>
            </a:r>
            <a:r>
              <a:rPr sz="2700" spc="-14" baseline="4820" dirty="0">
                <a:latin typeface="Lucida Sans Unicode"/>
                <a:cs typeface="Lucida Sans Unicode"/>
              </a:rPr>
              <a:t>s</a:t>
            </a:r>
            <a:r>
              <a:rPr sz="2700" spc="9" baseline="4820" dirty="0">
                <a:latin typeface="Lucida Sans Unicode"/>
                <a:cs typeface="Lucida Sans Unicode"/>
              </a:rPr>
              <a:t>u</a:t>
            </a:r>
            <a:r>
              <a:rPr sz="2700" spc="0" baseline="4820" dirty="0">
                <a:latin typeface="Lucida Sans Unicode"/>
                <a:cs typeface="Lucida Sans Unicode"/>
              </a:rPr>
              <a:t>a</a:t>
            </a:r>
            <a:r>
              <a:rPr sz="2700" spc="14" baseline="4820" dirty="0">
                <a:latin typeface="Lucida Sans Unicode"/>
                <a:cs typeface="Lucida Sans Unicode"/>
              </a:rPr>
              <a:t> </a:t>
            </a:r>
            <a:r>
              <a:rPr sz="2700" spc="-14" baseline="4820" dirty="0">
                <a:latin typeface="Lucida Sans Unicode"/>
                <a:cs typeface="Lucida Sans Unicode"/>
              </a:rPr>
              <a:t>s</a:t>
            </a:r>
            <a:r>
              <a:rPr sz="2700" spc="-25" baseline="4820" dirty="0">
                <a:latin typeface="Lucida Sans Unicode"/>
                <a:cs typeface="Lucida Sans Unicode"/>
              </a:rPr>
              <a:t>e</a:t>
            </a:r>
            <a:r>
              <a:rPr sz="2700" spc="9" baseline="4820" dirty="0">
                <a:latin typeface="Lucida Sans Unicode"/>
                <a:cs typeface="Lucida Sans Unicode"/>
              </a:rPr>
              <a:t>nh</a:t>
            </a:r>
            <a:r>
              <a:rPr sz="2700" spc="0" baseline="4820" dirty="0">
                <a:latin typeface="Lucida Sans Unicode"/>
                <a:cs typeface="Lucida Sans Unicode"/>
              </a:rPr>
              <a:t>a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30090" y="5574165"/>
            <a:ext cx="3744450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5"/>
              </a:lnSpc>
              <a:spcBef>
                <a:spcPts val="100"/>
              </a:spcBef>
            </a:pPr>
            <a:r>
              <a:rPr sz="2700" spc="79" baseline="4820" dirty="0">
                <a:latin typeface="Lucida Sans Unicode"/>
                <a:cs typeface="Lucida Sans Unicode"/>
              </a:rPr>
              <a:t>S</a:t>
            </a:r>
            <a:r>
              <a:rPr sz="2700" spc="54" baseline="4820" dirty="0">
                <a:latin typeface="Lucida Sans Unicode"/>
                <a:cs typeface="Lucida Sans Unicode"/>
              </a:rPr>
              <a:t>a</a:t>
            </a:r>
            <a:r>
              <a:rPr sz="2700" spc="75" baseline="4820" dirty="0">
                <a:latin typeface="Lucida Sans Unicode"/>
                <a:cs typeface="Lucida Sans Unicode"/>
              </a:rPr>
              <a:t>l</a:t>
            </a:r>
            <a:r>
              <a:rPr sz="2700" spc="39" baseline="4820" dirty="0">
                <a:latin typeface="Lucida Sans Unicode"/>
                <a:cs typeface="Lucida Sans Unicode"/>
              </a:rPr>
              <a:t>v</a:t>
            </a:r>
            <a:r>
              <a:rPr sz="2700" spc="-19" baseline="4820" dirty="0">
                <a:latin typeface="Lucida Sans Unicode"/>
                <a:cs typeface="Lucida Sans Unicode"/>
              </a:rPr>
              <a:t>a</a:t>
            </a:r>
            <a:r>
              <a:rPr sz="2700" spc="4" baseline="4820" dirty="0">
                <a:latin typeface="Lucida Sans Unicode"/>
                <a:cs typeface="Lucida Sans Unicode"/>
              </a:rPr>
              <a:t>n</a:t>
            </a:r>
            <a:r>
              <a:rPr sz="2700" spc="-9" baseline="4820" dirty="0">
                <a:latin typeface="Lucida Sans Unicode"/>
                <a:cs typeface="Lucida Sans Unicode"/>
              </a:rPr>
              <a:t>d</a:t>
            </a:r>
            <a:r>
              <a:rPr sz="2700" spc="0" baseline="4820" dirty="0">
                <a:latin typeface="Lucida Sans Unicode"/>
                <a:cs typeface="Lucida Sans Unicode"/>
              </a:rPr>
              <a:t>o</a:t>
            </a:r>
            <a:r>
              <a:rPr sz="2700" spc="-179" baseline="4820" dirty="0">
                <a:latin typeface="Lucida Sans Unicode"/>
                <a:cs typeface="Lucida Sans Unicode"/>
              </a:rPr>
              <a:t> </a:t>
            </a:r>
            <a:r>
              <a:rPr sz="2700" spc="39" baseline="4820" dirty="0">
                <a:latin typeface="Lucida Sans Unicode"/>
                <a:cs typeface="Lucida Sans Unicode"/>
              </a:rPr>
              <a:t>v</a:t>
            </a:r>
            <a:r>
              <a:rPr sz="2700" spc="89" baseline="4820" dirty="0">
                <a:latin typeface="Lucida Sans Unicode"/>
                <a:cs typeface="Lucida Sans Unicode"/>
              </a:rPr>
              <a:t>o</a:t>
            </a:r>
            <a:r>
              <a:rPr sz="2700" spc="50" baseline="4820" dirty="0">
                <a:latin typeface="Lucida Sans Unicode"/>
                <a:cs typeface="Lucida Sans Unicode"/>
              </a:rPr>
              <a:t>c</a:t>
            </a:r>
            <a:r>
              <a:rPr sz="2700" spc="0" baseline="4820" dirty="0">
                <a:latin typeface="Lucida Sans Unicode"/>
                <a:cs typeface="Lucida Sans Unicode"/>
              </a:rPr>
              <a:t>ê</a:t>
            </a:r>
            <a:r>
              <a:rPr sz="2700" spc="-150" baseline="4820" dirty="0">
                <a:latin typeface="Lucida Sans Unicode"/>
                <a:cs typeface="Lucida Sans Unicode"/>
              </a:rPr>
              <a:t> </a:t>
            </a:r>
            <a:r>
              <a:rPr sz="2700" spc="50" baseline="4820" dirty="0">
                <a:latin typeface="Lucida Sans Unicode"/>
                <a:cs typeface="Lucida Sans Unicode"/>
              </a:rPr>
              <a:t>j</a:t>
            </a:r>
            <a:r>
              <a:rPr sz="2700" spc="0" baseline="4820" dirty="0">
                <a:latin typeface="Lucida Sans Unicode"/>
                <a:cs typeface="Lucida Sans Unicode"/>
              </a:rPr>
              <a:t>á</a:t>
            </a:r>
            <a:r>
              <a:rPr sz="2700" spc="-64" baseline="4820" dirty="0">
                <a:latin typeface="Lucida Sans Unicode"/>
                <a:cs typeface="Lucida Sans Unicode"/>
              </a:rPr>
              <a:t> </a:t>
            </a:r>
            <a:r>
              <a:rPr sz="2700" spc="75" baseline="4820" dirty="0">
                <a:latin typeface="Lucida Sans Unicode"/>
                <a:cs typeface="Lucida Sans Unicode"/>
              </a:rPr>
              <a:t>t</a:t>
            </a:r>
            <a:r>
              <a:rPr sz="2700" spc="44" baseline="4820" dirty="0">
                <a:latin typeface="Lucida Sans Unicode"/>
                <a:cs typeface="Lucida Sans Unicode"/>
              </a:rPr>
              <a:t>e</a:t>
            </a:r>
            <a:r>
              <a:rPr sz="2700" spc="0" baseline="4820" dirty="0">
                <a:latin typeface="Lucida Sans Unicode"/>
                <a:cs typeface="Lucida Sans Unicode"/>
              </a:rPr>
              <a:t>m</a:t>
            </a:r>
            <a:r>
              <a:rPr sz="2700" spc="-150" baseline="4820" dirty="0">
                <a:latin typeface="Lucida Sans Unicode"/>
                <a:cs typeface="Lucida Sans Unicode"/>
              </a:rPr>
              <a:t> </a:t>
            </a:r>
            <a:r>
              <a:rPr sz="2700" spc="79" baseline="4820" dirty="0">
                <a:latin typeface="Lucida Sans Unicode"/>
                <a:cs typeface="Lucida Sans Unicode"/>
              </a:rPr>
              <a:t>n</a:t>
            </a:r>
            <a:r>
              <a:rPr sz="2700" spc="89" baseline="4820" dirty="0">
                <a:latin typeface="Lucida Sans Unicode"/>
                <a:cs typeface="Lucida Sans Unicode"/>
              </a:rPr>
              <a:t>o</a:t>
            </a:r>
            <a:r>
              <a:rPr sz="2700" spc="39" baseline="4820" dirty="0">
                <a:latin typeface="Lucida Sans Unicode"/>
                <a:cs typeface="Lucida Sans Unicode"/>
              </a:rPr>
              <a:t>v</a:t>
            </a:r>
            <a:r>
              <a:rPr sz="2700" spc="0" baseline="4820" dirty="0">
                <a:latin typeface="Lucida Sans Unicode"/>
                <a:cs typeface="Lucida Sans Unicode"/>
              </a:rPr>
              <a:t>a</a:t>
            </a:r>
            <a:r>
              <a:rPr sz="2700" spc="-139" baseline="4820" dirty="0">
                <a:latin typeface="Lucida Sans Unicode"/>
                <a:cs typeface="Lucida Sans Unicode"/>
              </a:rPr>
              <a:t> </a:t>
            </a:r>
            <a:r>
              <a:rPr sz="2700" spc="54" baseline="4820" dirty="0">
                <a:latin typeface="Lucida Sans Unicode"/>
                <a:cs typeface="Lucida Sans Unicode"/>
              </a:rPr>
              <a:t>s</a:t>
            </a:r>
            <a:r>
              <a:rPr sz="2700" spc="44" baseline="4820" dirty="0">
                <a:latin typeface="Lucida Sans Unicode"/>
                <a:cs typeface="Lucida Sans Unicode"/>
              </a:rPr>
              <a:t>e</a:t>
            </a:r>
            <a:r>
              <a:rPr sz="2700" spc="4" baseline="4820" dirty="0">
                <a:latin typeface="Lucida Sans Unicode"/>
                <a:cs typeface="Lucida Sans Unicode"/>
              </a:rPr>
              <a:t>nh</a:t>
            </a:r>
            <a:r>
              <a:rPr sz="2700" spc="0" baseline="4820" dirty="0">
                <a:latin typeface="Lucida Sans Unicode"/>
                <a:cs typeface="Lucida Sans Unicode"/>
              </a:rPr>
              <a:t>a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97293" y="5946635"/>
            <a:ext cx="4938687" cy="924064"/>
          </a:xfrm>
          <a:custGeom>
            <a:avLst/>
            <a:gdLst/>
            <a:ahLst/>
            <a:cxnLst/>
            <a:rect l="l" t="t" r="r" b="b"/>
            <a:pathLst>
              <a:path w="4938687" h="924064">
                <a:moveTo>
                  <a:pt x="660" y="0"/>
                </a:moveTo>
                <a:lnTo>
                  <a:pt x="0" y="5473"/>
                </a:lnTo>
                <a:lnTo>
                  <a:pt x="85417" y="21361"/>
                </a:lnTo>
                <a:lnTo>
                  <a:pt x="660" y="0"/>
                </a:lnTo>
                <a:close/>
              </a:path>
              <a:path w="4938687" h="924064">
                <a:moveTo>
                  <a:pt x="85417" y="21361"/>
                </a:moveTo>
                <a:lnTo>
                  <a:pt x="3616759" y="911361"/>
                </a:lnTo>
                <a:lnTo>
                  <a:pt x="4870390" y="911361"/>
                </a:lnTo>
                <a:lnTo>
                  <a:pt x="85417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260" y="5935662"/>
            <a:ext cx="3698214" cy="933450"/>
          </a:xfrm>
          <a:custGeom>
            <a:avLst/>
            <a:gdLst/>
            <a:ahLst/>
            <a:cxnLst/>
            <a:rect l="l" t="t" r="r" b="b"/>
            <a:pathLst>
              <a:path w="3698214" h="933450">
                <a:moveTo>
                  <a:pt x="0" y="0"/>
                </a:moveTo>
                <a:lnTo>
                  <a:pt x="7937" y="6350"/>
                </a:lnTo>
                <a:lnTo>
                  <a:pt x="2885428" y="922336"/>
                </a:lnTo>
                <a:lnTo>
                  <a:pt x="3672924" y="9223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781675"/>
            <a:ext cx="3409950" cy="1076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6208" y="5791428"/>
            <a:ext cx="3408411" cy="1093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725" y="2524125"/>
            <a:ext cx="8667750" cy="1038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1600" y="3076575"/>
            <a:ext cx="6705600" cy="1038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3110" y="2745664"/>
            <a:ext cx="4378865" cy="1036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8675">
              <a:lnSpc>
                <a:spcPts val="4029"/>
              </a:lnSpc>
              <a:spcBef>
                <a:spcPts val="201"/>
              </a:spcBef>
            </a:pPr>
            <a:r>
              <a:rPr sz="5400" b="1" spc="-29" baseline="3939" dirty="0">
                <a:solidFill>
                  <a:srgbClr val="FF0000"/>
                </a:solidFill>
                <a:latin typeface="Arial Black"/>
                <a:cs typeface="Arial Black"/>
              </a:rPr>
              <a:t>C</a:t>
            </a:r>
            <a:r>
              <a:rPr sz="5400" b="1" spc="0" baseline="3939" dirty="0">
                <a:solidFill>
                  <a:srgbClr val="FF0000"/>
                </a:solidFill>
                <a:latin typeface="Arial Black"/>
                <a:cs typeface="Arial Black"/>
              </a:rPr>
              <a:t>ONF</a:t>
            </a:r>
            <a:r>
              <a:rPr sz="5400" b="1" spc="14" baseline="3939" dirty="0">
                <a:solidFill>
                  <a:srgbClr val="FF0000"/>
                </a:solidFill>
                <a:latin typeface="Arial Black"/>
                <a:cs typeface="Arial Black"/>
              </a:rPr>
              <a:t>I</a:t>
            </a:r>
            <a:r>
              <a:rPr sz="5400" b="1" spc="0" baseline="3939" dirty="0">
                <a:solidFill>
                  <a:srgbClr val="FF0000"/>
                </a:solidFill>
                <a:latin typeface="Arial Black"/>
                <a:cs typeface="Arial Black"/>
              </a:rPr>
              <a:t>GU</a:t>
            </a:r>
            <a:r>
              <a:rPr sz="5400" b="1" spc="-29" baseline="3939" dirty="0">
                <a:solidFill>
                  <a:srgbClr val="FF0000"/>
                </a:solidFill>
                <a:latin typeface="Arial Black"/>
                <a:cs typeface="Arial Black"/>
              </a:rPr>
              <a:t>RA</a:t>
            </a:r>
            <a:r>
              <a:rPr sz="5400" b="1" spc="0" baseline="3939" dirty="0">
                <a:solidFill>
                  <a:srgbClr val="FF0000"/>
                </a:solidFill>
                <a:latin typeface="Arial Black"/>
                <a:cs typeface="Arial Black"/>
              </a:rPr>
              <a:t>N</a:t>
            </a:r>
            <a:r>
              <a:rPr sz="5400" b="1" spc="-29" baseline="3939" dirty="0">
                <a:solidFill>
                  <a:srgbClr val="FF0000"/>
                </a:solidFill>
                <a:latin typeface="Arial Black"/>
                <a:cs typeface="Arial Black"/>
              </a:rPr>
              <a:t>D</a:t>
            </a:r>
            <a:r>
              <a:rPr sz="5400" b="1" spc="0" baseline="3939" dirty="0">
                <a:solidFill>
                  <a:srgbClr val="FF0000"/>
                </a:solidFill>
                <a:latin typeface="Arial Black"/>
                <a:cs typeface="Arial Black"/>
              </a:rPr>
              <a:t>O</a:t>
            </a:r>
            <a:endParaRPr sz="3600">
              <a:latin typeface="Arial Black"/>
              <a:cs typeface="Arial Black"/>
            </a:endParaRPr>
          </a:p>
          <a:p>
            <a:pPr marL="918591">
              <a:lnSpc>
                <a:spcPts val="4135"/>
              </a:lnSpc>
              <a:spcBef>
                <a:spcPts val="5"/>
              </a:spcBef>
            </a:pPr>
            <a:r>
              <a:rPr sz="3600" b="1" spc="19" dirty="0">
                <a:solidFill>
                  <a:srgbClr val="FF0000"/>
                </a:solidFill>
                <a:latin typeface="Arial Black"/>
                <a:cs typeface="Arial Black"/>
              </a:rPr>
              <a:t>ES</a:t>
            </a:r>
            <a:r>
              <a:rPr sz="3600" b="1" spc="-200" dirty="0">
                <a:solidFill>
                  <a:srgbClr val="FF0000"/>
                </a:solidFill>
                <a:latin typeface="Arial Black"/>
                <a:cs typeface="Arial Black"/>
              </a:rPr>
              <a:t>T</a:t>
            </a:r>
            <a:r>
              <a:rPr sz="3600" b="1" spc="-29" dirty="0">
                <a:solidFill>
                  <a:srgbClr val="FF0000"/>
                </a:solidFill>
                <a:latin typeface="Arial Black"/>
                <a:cs typeface="Arial Black"/>
              </a:rPr>
              <a:t>AD</a:t>
            </a:r>
            <a:r>
              <a:rPr sz="3600" b="1" spc="-150" dirty="0">
                <a:solidFill>
                  <a:srgbClr val="FF0000"/>
                </a:solidFill>
                <a:latin typeface="Arial Black"/>
                <a:cs typeface="Arial Black"/>
              </a:rPr>
              <a:t>U</a:t>
            </a:r>
            <a:r>
              <a:rPr sz="3600" b="1" spc="-29" dirty="0">
                <a:solidFill>
                  <a:srgbClr val="FF0000"/>
                </a:solidFill>
                <a:latin typeface="Arial Black"/>
                <a:cs typeface="Arial Black"/>
              </a:rPr>
              <a:t>A</a:t>
            </a:r>
            <a:r>
              <a:rPr sz="3600" b="1" spc="19" dirty="0">
                <a:solidFill>
                  <a:srgbClr val="FF0000"/>
                </a:solidFill>
                <a:latin typeface="Arial Black"/>
                <a:cs typeface="Arial Black"/>
              </a:rPr>
              <a:t>I</a:t>
            </a:r>
            <a:r>
              <a:rPr sz="3600" b="1" spc="0" dirty="0">
                <a:solidFill>
                  <a:srgbClr val="FF0000"/>
                </a:solidFill>
                <a:latin typeface="Arial Black"/>
                <a:cs typeface="Arial Black"/>
              </a:rPr>
              <a:t>S</a:t>
            </a:r>
            <a:r>
              <a:rPr sz="3600" b="1" spc="-54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600" b="1" spc="0" dirty="0">
                <a:solidFill>
                  <a:srgbClr val="FF0000"/>
                </a:solidFill>
                <a:latin typeface="Arial Black"/>
                <a:cs typeface="Arial Black"/>
              </a:rPr>
              <a:t>E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98879" y="2745664"/>
            <a:ext cx="806089" cy="483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4"/>
              </a:lnSpc>
              <a:spcBef>
                <a:spcPts val="190"/>
              </a:spcBef>
            </a:pPr>
            <a:r>
              <a:rPr sz="5400" b="1" spc="0" baseline="1969" dirty="0">
                <a:solidFill>
                  <a:srgbClr val="FF0000"/>
                </a:solidFill>
                <a:latin typeface="Arial Black"/>
                <a:cs typeface="Arial Black"/>
              </a:rPr>
              <a:t>OS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6019" y="2745664"/>
            <a:ext cx="2778442" cy="483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4"/>
              </a:lnSpc>
              <a:spcBef>
                <a:spcPts val="190"/>
              </a:spcBef>
            </a:pPr>
            <a:r>
              <a:rPr sz="5400" b="1" spc="19" baseline="1969" dirty="0">
                <a:solidFill>
                  <a:srgbClr val="FF0000"/>
                </a:solidFill>
                <a:latin typeface="Arial Black"/>
                <a:cs typeface="Arial Black"/>
              </a:rPr>
              <a:t>I</a:t>
            </a:r>
            <a:r>
              <a:rPr sz="5400" b="1" spc="-25" baseline="1969" dirty="0">
                <a:solidFill>
                  <a:srgbClr val="FF0000"/>
                </a:solidFill>
                <a:latin typeface="Arial Black"/>
                <a:cs typeface="Arial Black"/>
              </a:rPr>
              <a:t>M</a:t>
            </a:r>
            <a:r>
              <a:rPr sz="5400" b="1" spc="19" baseline="1969" dirty="0">
                <a:solidFill>
                  <a:srgbClr val="FF0000"/>
                </a:solidFill>
                <a:latin typeface="Arial Black"/>
                <a:cs typeface="Arial Black"/>
              </a:rPr>
              <a:t>P</a:t>
            </a:r>
            <a:r>
              <a:rPr sz="5400" b="1" spc="0" baseline="1969" dirty="0">
                <a:solidFill>
                  <a:srgbClr val="FF0000"/>
                </a:solidFill>
                <a:latin typeface="Arial Black"/>
                <a:cs typeface="Arial Black"/>
              </a:rPr>
              <a:t>O</a:t>
            </a:r>
            <a:r>
              <a:rPr sz="5400" b="1" spc="19" baseline="1969" dirty="0">
                <a:solidFill>
                  <a:srgbClr val="FF0000"/>
                </a:solidFill>
                <a:latin typeface="Arial Black"/>
                <a:cs typeface="Arial Black"/>
              </a:rPr>
              <a:t>S</a:t>
            </a:r>
            <a:r>
              <a:rPr sz="5400" b="1" spc="-125" baseline="1969" dirty="0">
                <a:solidFill>
                  <a:srgbClr val="FF0000"/>
                </a:solidFill>
                <a:latin typeface="Arial Black"/>
                <a:cs typeface="Arial Black"/>
              </a:rPr>
              <a:t>T</a:t>
            </a:r>
            <a:r>
              <a:rPr sz="5400" b="1" spc="0" baseline="1969" dirty="0">
                <a:solidFill>
                  <a:srgbClr val="FF0000"/>
                </a:solidFill>
                <a:latin typeface="Arial Black"/>
                <a:cs typeface="Arial Black"/>
              </a:rPr>
              <a:t>OS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193029" y="3299003"/>
            <a:ext cx="2634678" cy="483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4"/>
              </a:lnSpc>
              <a:spcBef>
                <a:spcPts val="190"/>
              </a:spcBef>
            </a:pPr>
            <a:r>
              <a:rPr sz="5400" b="1" spc="0" baseline="1969" dirty="0">
                <a:solidFill>
                  <a:srgbClr val="FF0000"/>
                </a:solidFill>
                <a:latin typeface="Arial Black"/>
                <a:cs typeface="Arial Black"/>
              </a:rPr>
              <a:t>F</a:t>
            </a:r>
            <a:r>
              <a:rPr sz="5400" b="1" spc="14" baseline="1969" dirty="0">
                <a:solidFill>
                  <a:srgbClr val="FF0000"/>
                </a:solidFill>
                <a:latin typeface="Arial Black"/>
                <a:cs typeface="Arial Black"/>
              </a:rPr>
              <a:t>E</a:t>
            </a:r>
            <a:r>
              <a:rPr sz="5400" b="1" spc="-29" baseline="1969" dirty="0">
                <a:solidFill>
                  <a:srgbClr val="FF0000"/>
                </a:solidFill>
                <a:latin typeface="Arial Black"/>
                <a:cs typeface="Arial Black"/>
              </a:rPr>
              <a:t>D</a:t>
            </a:r>
            <a:r>
              <a:rPr sz="5400" b="1" spc="19" baseline="1969" dirty="0">
                <a:solidFill>
                  <a:srgbClr val="FF0000"/>
                </a:solidFill>
                <a:latin typeface="Arial Black"/>
                <a:cs typeface="Arial Black"/>
              </a:rPr>
              <a:t>E</a:t>
            </a:r>
            <a:r>
              <a:rPr sz="5400" b="1" spc="-29" baseline="1969" dirty="0">
                <a:solidFill>
                  <a:srgbClr val="FF0000"/>
                </a:solidFill>
                <a:latin typeface="Arial Black"/>
                <a:cs typeface="Arial Black"/>
              </a:rPr>
              <a:t>RA</a:t>
            </a:r>
            <a:r>
              <a:rPr sz="5400" b="1" spc="19" baseline="1969" dirty="0">
                <a:solidFill>
                  <a:srgbClr val="FF0000"/>
                </a:solidFill>
                <a:latin typeface="Arial Black"/>
                <a:cs typeface="Arial Black"/>
              </a:rPr>
              <a:t>I</a:t>
            </a:r>
            <a:r>
              <a:rPr sz="5400" b="1" spc="0" baseline="1969" dirty="0">
                <a:solidFill>
                  <a:srgbClr val="FF0000"/>
                </a:solidFill>
                <a:latin typeface="Arial Black"/>
                <a:cs typeface="Arial Black"/>
              </a:rPr>
              <a:t>S</a:t>
            </a:r>
            <a:endParaRPr sz="3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1FD388AD-1140-4FA0-90C5-D42BEA13E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96" y="1745187"/>
            <a:ext cx="8382000" cy="16002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C418B44F-512E-46A3-AC44-96462EC11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26" y="3711267"/>
            <a:ext cx="8468185" cy="1371859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685925" y="4953000"/>
            <a:ext cx="7458075" cy="485775"/>
          </a:xfrm>
          <a:custGeom>
            <a:avLst/>
            <a:gdLst/>
            <a:ahLst/>
            <a:cxnLst/>
            <a:rect l="l" t="t" r="r" b="b"/>
            <a:pathLst>
              <a:path w="7458075" h="485775">
                <a:moveTo>
                  <a:pt x="7458075" y="0"/>
                </a:moveTo>
                <a:lnTo>
                  <a:pt x="0" y="288544"/>
                </a:lnTo>
                <a:lnTo>
                  <a:pt x="7458075" y="485775"/>
                </a:lnTo>
                <a:lnTo>
                  <a:pt x="7458075" y="0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3982" y="5238750"/>
            <a:ext cx="9030017" cy="790575"/>
          </a:xfrm>
          <a:custGeom>
            <a:avLst/>
            <a:gdLst/>
            <a:ahLst/>
            <a:cxnLst/>
            <a:rect l="l" t="t" r="r" b="b"/>
            <a:pathLst>
              <a:path w="9030017" h="790575">
                <a:moveTo>
                  <a:pt x="9030017" y="0"/>
                </a:moveTo>
                <a:lnTo>
                  <a:pt x="0" y="0"/>
                </a:lnTo>
                <a:lnTo>
                  <a:pt x="9030017" y="790575"/>
                </a:lnTo>
                <a:lnTo>
                  <a:pt x="90300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4991100"/>
            <a:ext cx="9144000" cy="1866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53" y="5000625"/>
            <a:ext cx="9148536" cy="799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58410" y="4104492"/>
            <a:ext cx="723734" cy="665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74621" y="1935515"/>
            <a:ext cx="692912" cy="7090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18807" y="538904"/>
            <a:ext cx="5729500" cy="702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70"/>
              </a:lnSpc>
              <a:spcBef>
                <a:spcPts val="143"/>
              </a:spcBef>
            </a:pPr>
            <a:r>
              <a:rPr sz="3600" spc="19" baseline="9038" dirty="0">
                <a:latin typeface="Lucida Sans Unicode"/>
                <a:cs typeface="Lucida Sans Unicode"/>
              </a:rPr>
              <a:t>P</a:t>
            </a:r>
            <a:r>
              <a:rPr sz="3600" spc="25" baseline="9038" dirty="0">
                <a:latin typeface="Lucida Sans Unicode"/>
                <a:cs typeface="Lucida Sans Unicode"/>
              </a:rPr>
              <a:t>a</a:t>
            </a:r>
            <a:r>
              <a:rPr sz="3600" spc="0" baseline="9038" dirty="0">
                <a:latin typeface="Lucida Sans Unicode"/>
                <a:cs typeface="Lucida Sans Unicode"/>
              </a:rPr>
              <a:t>ra</a:t>
            </a:r>
            <a:r>
              <a:rPr sz="3600" spc="-64" baseline="9038" dirty="0">
                <a:latin typeface="Lucida Sans Unicode"/>
                <a:cs typeface="Lucida Sans Unicode"/>
              </a:rPr>
              <a:t> </a:t>
            </a:r>
            <a:r>
              <a:rPr sz="3600" spc="-25" baseline="9038" dirty="0">
                <a:latin typeface="Lucida Sans Unicode"/>
                <a:cs typeface="Lucida Sans Unicode"/>
              </a:rPr>
              <a:t>c</a:t>
            </a:r>
            <a:r>
              <a:rPr sz="3600" spc="25" baseline="9038" dirty="0">
                <a:latin typeface="Lucida Sans Unicode"/>
                <a:cs typeface="Lucida Sans Unicode"/>
              </a:rPr>
              <a:t>o</a:t>
            </a:r>
            <a:r>
              <a:rPr sz="3600" spc="9" baseline="9038" dirty="0">
                <a:latin typeface="Lucida Sans Unicode"/>
                <a:cs typeface="Lucida Sans Unicode"/>
              </a:rPr>
              <a:t>n</a:t>
            </a:r>
            <a:r>
              <a:rPr sz="3600" spc="19" baseline="9038" dirty="0">
                <a:latin typeface="Lucida Sans Unicode"/>
                <a:cs typeface="Lucida Sans Unicode"/>
              </a:rPr>
              <a:t>f</a:t>
            </a:r>
            <a:r>
              <a:rPr sz="3600" spc="-14" baseline="9038" dirty="0">
                <a:latin typeface="Lucida Sans Unicode"/>
                <a:cs typeface="Lucida Sans Unicode"/>
              </a:rPr>
              <a:t>i</a:t>
            </a:r>
            <a:r>
              <a:rPr sz="3600" spc="0" baseline="9038" dirty="0">
                <a:latin typeface="Lucida Sans Unicode"/>
                <a:cs typeface="Lucida Sans Unicode"/>
              </a:rPr>
              <a:t>g</a:t>
            </a:r>
            <a:r>
              <a:rPr sz="3600" spc="14" baseline="9038" dirty="0">
                <a:latin typeface="Lucida Sans Unicode"/>
                <a:cs typeface="Lucida Sans Unicode"/>
              </a:rPr>
              <a:t>u</a:t>
            </a:r>
            <a:r>
              <a:rPr sz="3600" spc="0" baseline="9038" dirty="0">
                <a:latin typeface="Lucida Sans Unicode"/>
                <a:cs typeface="Lucida Sans Unicode"/>
              </a:rPr>
              <a:t>r</a:t>
            </a:r>
            <a:r>
              <a:rPr sz="3600" spc="19" baseline="9038" dirty="0">
                <a:latin typeface="Lucida Sans Unicode"/>
                <a:cs typeface="Lucida Sans Unicode"/>
              </a:rPr>
              <a:t>a</a:t>
            </a:r>
            <a:r>
              <a:rPr sz="3600" spc="0" baseline="9038" dirty="0">
                <a:latin typeface="Lucida Sans Unicode"/>
                <a:cs typeface="Lucida Sans Unicode"/>
              </a:rPr>
              <a:t>r</a:t>
            </a:r>
            <a:r>
              <a:rPr sz="3600" spc="-9" baseline="9038" dirty="0">
                <a:latin typeface="Lucida Sans Unicode"/>
                <a:cs typeface="Lucida Sans Unicode"/>
              </a:rPr>
              <a:t> </a:t>
            </a:r>
            <a:r>
              <a:rPr sz="3600" spc="25" baseline="9038" dirty="0">
                <a:latin typeface="Lucida Sans Unicode"/>
                <a:cs typeface="Lucida Sans Unicode"/>
              </a:rPr>
              <a:t>o</a:t>
            </a:r>
            <a:r>
              <a:rPr sz="3600" spc="0" baseline="9038" dirty="0">
                <a:latin typeface="Lucida Sans Unicode"/>
                <a:cs typeface="Lucida Sans Unicode"/>
              </a:rPr>
              <a:t>s</a:t>
            </a:r>
            <a:r>
              <a:rPr sz="3600" spc="-19" baseline="9038" dirty="0">
                <a:latin typeface="Lucida Sans Unicode"/>
                <a:cs typeface="Lucida Sans Unicode"/>
              </a:rPr>
              <a:t> </a:t>
            </a:r>
            <a:r>
              <a:rPr sz="3600" spc="-25" baseline="9038" dirty="0">
                <a:latin typeface="Lucida Sans Unicode"/>
                <a:cs typeface="Lucida Sans Unicode"/>
              </a:rPr>
              <a:t>i</a:t>
            </a:r>
            <a:r>
              <a:rPr sz="3600" spc="9" baseline="9038" dirty="0">
                <a:latin typeface="Lucida Sans Unicode"/>
                <a:cs typeface="Lucida Sans Unicode"/>
              </a:rPr>
              <a:t>m</a:t>
            </a:r>
            <a:r>
              <a:rPr sz="3600" spc="-9" baseline="9038" dirty="0">
                <a:latin typeface="Lucida Sans Unicode"/>
                <a:cs typeface="Lucida Sans Unicode"/>
              </a:rPr>
              <a:t>p</a:t>
            </a:r>
            <a:r>
              <a:rPr sz="3600" spc="25" baseline="9038" dirty="0">
                <a:latin typeface="Lucida Sans Unicode"/>
                <a:cs typeface="Lucida Sans Unicode"/>
              </a:rPr>
              <a:t>o</a:t>
            </a:r>
            <a:r>
              <a:rPr sz="3600" spc="-19" baseline="9038" dirty="0">
                <a:latin typeface="Lucida Sans Unicode"/>
                <a:cs typeface="Lucida Sans Unicode"/>
              </a:rPr>
              <a:t>s</a:t>
            </a:r>
            <a:r>
              <a:rPr sz="3600" spc="0" baseline="9038" dirty="0">
                <a:latin typeface="Lucida Sans Unicode"/>
                <a:cs typeface="Lucida Sans Unicode"/>
              </a:rPr>
              <a:t>t</a:t>
            </a:r>
            <a:r>
              <a:rPr sz="3600" spc="29" baseline="9038" dirty="0">
                <a:latin typeface="Lucida Sans Unicode"/>
                <a:cs typeface="Lucida Sans Unicode"/>
              </a:rPr>
              <a:t>o</a:t>
            </a:r>
            <a:r>
              <a:rPr sz="3600" spc="0" baseline="9038" dirty="0">
                <a:latin typeface="Lucida Sans Unicode"/>
                <a:cs typeface="Lucida Sans Unicode"/>
              </a:rPr>
              <a:t>s</a:t>
            </a:r>
            <a:r>
              <a:rPr sz="3600" spc="44" baseline="9038" dirty="0">
                <a:latin typeface="Lucida Sans Unicode"/>
                <a:cs typeface="Lucida Sans Unicode"/>
              </a:rPr>
              <a:t> </a:t>
            </a:r>
            <a:r>
              <a:rPr sz="3600" spc="-25" baseline="9038" dirty="0">
                <a:latin typeface="Lucida Sans Unicode"/>
                <a:cs typeface="Lucida Sans Unicode"/>
              </a:rPr>
              <a:t>E</a:t>
            </a:r>
            <a:r>
              <a:rPr sz="3600" spc="-19" baseline="9038" dirty="0">
                <a:latin typeface="Lucida Sans Unicode"/>
                <a:cs typeface="Lucida Sans Unicode"/>
              </a:rPr>
              <a:t>s</a:t>
            </a:r>
            <a:r>
              <a:rPr sz="3600" spc="0" baseline="9038" dirty="0">
                <a:latin typeface="Lucida Sans Unicode"/>
                <a:cs typeface="Lucida Sans Unicode"/>
              </a:rPr>
              <a:t>t</a:t>
            </a:r>
            <a:r>
              <a:rPr sz="3600" spc="29" baseline="9038" dirty="0">
                <a:latin typeface="Lucida Sans Unicode"/>
                <a:cs typeface="Lucida Sans Unicode"/>
              </a:rPr>
              <a:t>a</a:t>
            </a:r>
            <a:r>
              <a:rPr sz="3600" spc="-9" baseline="9038" dirty="0">
                <a:latin typeface="Lucida Sans Unicode"/>
                <a:cs typeface="Lucida Sans Unicode"/>
              </a:rPr>
              <a:t>d</a:t>
            </a:r>
            <a:r>
              <a:rPr sz="3600" spc="9" baseline="9038" dirty="0">
                <a:latin typeface="Lucida Sans Unicode"/>
                <a:cs typeface="Lucida Sans Unicode"/>
              </a:rPr>
              <a:t>u</a:t>
            </a:r>
            <a:r>
              <a:rPr sz="3600" spc="25" baseline="9038" dirty="0">
                <a:latin typeface="Lucida Sans Unicode"/>
                <a:cs typeface="Lucida Sans Unicode"/>
              </a:rPr>
              <a:t>a</a:t>
            </a:r>
            <a:r>
              <a:rPr sz="3600" spc="-14" baseline="9038" dirty="0">
                <a:latin typeface="Lucida Sans Unicode"/>
                <a:cs typeface="Lucida Sans Unicode"/>
              </a:rPr>
              <a:t>i</a:t>
            </a:r>
            <a:r>
              <a:rPr sz="3600" spc="0" baseline="9038" dirty="0">
                <a:latin typeface="Lucida Sans Unicode"/>
                <a:cs typeface="Lucida Sans Unicode"/>
              </a:rPr>
              <a:t>s</a:t>
            </a:r>
            <a:endParaRPr sz="2400">
              <a:latin typeface="Lucida Sans Unicode"/>
              <a:cs typeface="Lucida Sans Unicode"/>
            </a:endParaRPr>
          </a:p>
          <a:p>
            <a:pPr marL="12700" marR="45767">
              <a:lnSpc>
                <a:spcPts val="2660"/>
              </a:lnSpc>
            </a:pPr>
            <a:r>
              <a:rPr sz="3600" spc="-25" baseline="4519" dirty="0">
                <a:latin typeface="Lucida Sans Unicode"/>
                <a:cs typeface="Lucida Sans Unicode"/>
              </a:rPr>
              <a:t>s</a:t>
            </a:r>
            <a:r>
              <a:rPr sz="3600" spc="9" baseline="4519" dirty="0">
                <a:latin typeface="Lucida Sans Unicode"/>
                <a:cs typeface="Lucida Sans Unicode"/>
              </a:rPr>
              <a:t>u</a:t>
            </a:r>
            <a:r>
              <a:rPr sz="3600" spc="0" baseline="4519" dirty="0">
                <a:latin typeface="Lucida Sans Unicode"/>
                <a:cs typeface="Lucida Sans Unicode"/>
              </a:rPr>
              <a:t>a</a:t>
            </a:r>
            <a:r>
              <a:rPr sz="3600" spc="14" baseline="4519" dirty="0">
                <a:latin typeface="Lucida Sans Unicode"/>
                <a:cs typeface="Lucida Sans Unicode"/>
              </a:rPr>
              <a:t> </a:t>
            </a:r>
            <a:r>
              <a:rPr sz="3600" spc="9" baseline="4519" dirty="0">
                <a:latin typeface="Lucida Sans Unicode"/>
                <a:cs typeface="Lucida Sans Unicode"/>
              </a:rPr>
              <a:t>n</a:t>
            </a:r>
            <a:r>
              <a:rPr sz="3600" spc="25" baseline="4519" dirty="0">
                <a:latin typeface="Lucida Sans Unicode"/>
                <a:cs typeface="Lucida Sans Unicode"/>
              </a:rPr>
              <a:t>o</a:t>
            </a:r>
            <a:r>
              <a:rPr sz="3600" spc="0" baseline="4519" dirty="0">
                <a:latin typeface="Lucida Sans Unicode"/>
                <a:cs typeface="Lucida Sans Unicode"/>
              </a:rPr>
              <a:t>ta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79120" y="538904"/>
            <a:ext cx="241157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5"/>
              </a:lnSpc>
              <a:spcBef>
                <a:spcPts val="130"/>
              </a:spcBef>
            </a:pPr>
            <a:r>
              <a:rPr sz="3600" spc="0" baseline="4519" dirty="0">
                <a:latin typeface="Lucida Sans Unicode"/>
                <a:cs typeface="Lucida Sans Unicode"/>
              </a:rPr>
              <a:t>e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47013" y="538904"/>
            <a:ext cx="1303465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5"/>
              </a:lnSpc>
              <a:spcBef>
                <a:spcPts val="130"/>
              </a:spcBef>
            </a:pPr>
            <a:r>
              <a:rPr sz="3600" spc="-14" baseline="4519" dirty="0">
                <a:latin typeface="Lucida Sans Unicode"/>
                <a:cs typeface="Lucida Sans Unicode"/>
              </a:rPr>
              <a:t>F</a:t>
            </a:r>
            <a:r>
              <a:rPr sz="3600" spc="9" baseline="4519" dirty="0">
                <a:latin typeface="Lucida Sans Unicode"/>
                <a:cs typeface="Lucida Sans Unicode"/>
              </a:rPr>
              <a:t>e</a:t>
            </a:r>
            <a:r>
              <a:rPr sz="3600" spc="-9" baseline="4519" dirty="0">
                <a:latin typeface="Lucida Sans Unicode"/>
                <a:cs typeface="Lucida Sans Unicode"/>
              </a:rPr>
              <a:t>d</a:t>
            </a:r>
            <a:r>
              <a:rPr sz="3600" spc="9" baseline="4519" dirty="0">
                <a:latin typeface="Lucida Sans Unicode"/>
                <a:cs typeface="Lucida Sans Unicode"/>
              </a:rPr>
              <a:t>e</a:t>
            </a:r>
            <a:r>
              <a:rPr sz="3600" spc="0" baseline="4519" dirty="0">
                <a:latin typeface="Lucida Sans Unicode"/>
                <a:cs typeface="Lucida Sans Unicode"/>
              </a:rPr>
              <a:t>r</a:t>
            </a:r>
            <a:r>
              <a:rPr sz="3600" spc="19" baseline="4519" dirty="0">
                <a:latin typeface="Lucida Sans Unicode"/>
                <a:cs typeface="Lucida Sans Unicode"/>
              </a:rPr>
              <a:t>a</a:t>
            </a:r>
            <a:r>
              <a:rPr sz="3600" spc="-14" baseline="4519" dirty="0">
                <a:latin typeface="Lucida Sans Unicode"/>
                <a:cs typeface="Lucida Sans Unicode"/>
              </a:rPr>
              <a:t>i</a:t>
            </a:r>
            <a:r>
              <a:rPr sz="3600" spc="0" baseline="4519" dirty="0">
                <a:latin typeface="Lucida Sans Unicode"/>
                <a:cs typeface="Lucida Sans Unicode"/>
              </a:rPr>
              <a:t>s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73054" y="538904"/>
            <a:ext cx="429025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5"/>
              </a:lnSpc>
              <a:spcBef>
                <a:spcPts val="130"/>
              </a:spcBef>
            </a:pPr>
            <a:r>
              <a:rPr sz="3600" spc="0" baseline="4519" dirty="0">
                <a:latin typeface="Lucida Sans Unicode"/>
                <a:cs typeface="Lucida Sans Unicode"/>
              </a:rPr>
              <a:t>na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269" y="1475865"/>
            <a:ext cx="5883743" cy="2097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00"/>
              </a:lnSpc>
              <a:spcBef>
                <a:spcPts val="105"/>
              </a:spcBef>
            </a:pPr>
            <a:r>
              <a:rPr lang="pt-BR" sz="1900" dirty="0">
                <a:latin typeface="Lucida Sans Unicode"/>
                <a:cs typeface="Lucida Sans Unicode"/>
              </a:rPr>
              <a:t>1º. Entrar em emissão de NFS - Eletrônica</a:t>
            </a:r>
            <a:endParaRPr sz="1900"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04571" y="1475865"/>
            <a:ext cx="3059632" cy="266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00"/>
              </a:lnSpc>
              <a:spcBef>
                <a:spcPts val="105"/>
              </a:spcBef>
            </a:pPr>
            <a:endParaRPr sz="1900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3333" y="3278068"/>
            <a:ext cx="686325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25" baseline="4820" dirty="0">
                <a:latin typeface="Lucida Sans Unicode"/>
                <a:cs typeface="Lucida Sans Unicode"/>
              </a:rPr>
              <a:t>C</a:t>
            </a:r>
            <a:r>
              <a:rPr sz="2700" spc="0" baseline="4820" dirty="0">
                <a:latin typeface="Lucida Sans Unicode"/>
                <a:cs typeface="Lucida Sans Unicode"/>
              </a:rPr>
              <a:t>l</a:t>
            </a:r>
            <a:r>
              <a:rPr sz="2700" spc="4" baseline="4820" dirty="0">
                <a:latin typeface="Lucida Sans Unicode"/>
                <a:cs typeface="Lucida Sans Unicode"/>
              </a:rPr>
              <a:t>i</a:t>
            </a:r>
            <a:r>
              <a:rPr sz="2700" spc="-25" baseline="4820" dirty="0">
                <a:latin typeface="Lucida Sans Unicode"/>
                <a:cs typeface="Lucida Sans Unicode"/>
              </a:rPr>
              <a:t>c</a:t>
            </a:r>
            <a:r>
              <a:rPr sz="2700" spc="-19" baseline="4820" dirty="0">
                <a:latin typeface="Lucida Sans Unicode"/>
                <a:cs typeface="Lucida Sans Unicode"/>
              </a:rPr>
              <a:t>a</a:t>
            </a:r>
            <a:r>
              <a:rPr sz="2700" spc="0" baseline="4820" dirty="0">
                <a:latin typeface="Lucida Sans Unicode"/>
                <a:cs typeface="Lucida Sans Unicode"/>
              </a:rPr>
              <a:t>r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67255" y="3278068"/>
            <a:ext cx="342967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4" baseline="4820" dirty="0">
                <a:latin typeface="Lucida Sans Unicode"/>
                <a:cs typeface="Lucida Sans Unicode"/>
              </a:rPr>
              <a:t>n</a:t>
            </a:r>
            <a:r>
              <a:rPr sz="2700" spc="0" baseline="4820" dirty="0">
                <a:latin typeface="Lucida Sans Unicode"/>
                <a:cs typeface="Lucida Sans Unicode"/>
              </a:rPr>
              <a:t>o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19101" y="3278068"/>
            <a:ext cx="298927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4" baseline="4820" dirty="0">
                <a:latin typeface="Lucida Sans Unicode"/>
                <a:cs typeface="Lucida Sans Unicode"/>
              </a:rPr>
              <a:t>n</a:t>
            </a:r>
            <a:r>
              <a:rPr sz="2700" spc="0" baseline="4820" dirty="0">
                <a:latin typeface="Lucida Sans Unicode"/>
                <a:cs typeface="Lucida Sans Unicode"/>
              </a:rPr>
              <a:t>º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32947" y="3278068"/>
            <a:ext cx="343196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-9" baseline="4820" dirty="0">
                <a:latin typeface="Lucida Sans Unicode"/>
                <a:cs typeface="Lucida Sans Unicode"/>
              </a:rPr>
              <a:t>d</a:t>
            </a:r>
            <a:r>
              <a:rPr sz="2700" spc="0" baseline="4820" dirty="0">
                <a:latin typeface="Lucida Sans Unicode"/>
                <a:cs typeface="Lucida Sans Unicode"/>
              </a:rPr>
              <a:t>o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5022" y="3278068"/>
            <a:ext cx="587629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25" baseline="4820" dirty="0">
                <a:latin typeface="Lucida Sans Unicode"/>
                <a:cs typeface="Lucida Sans Unicode"/>
              </a:rPr>
              <a:t>C</a:t>
            </a:r>
            <a:r>
              <a:rPr sz="2700" spc="14" baseline="4820" dirty="0">
                <a:latin typeface="Lucida Sans Unicode"/>
                <a:cs typeface="Lucida Sans Unicode"/>
              </a:rPr>
              <a:t>N</a:t>
            </a:r>
            <a:r>
              <a:rPr sz="2700" spc="-19" baseline="4820" dirty="0">
                <a:latin typeface="Lucida Sans Unicode"/>
                <a:cs typeface="Lucida Sans Unicode"/>
              </a:rPr>
              <a:t>P</a:t>
            </a:r>
            <a:r>
              <a:rPr sz="2700" spc="0" baseline="4820" dirty="0">
                <a:latin typeface="Lucida Sans Unicode"/>
                <a:cs typeface="Lucida Sans Unicode"/>
              </a:rPr>
              <a:t>J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3671" y="5437957"/>
            <a:ext cx="1994096" cy="1065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44325" marR="40386" algn="ctr">
              <a:lnSpc>
                <a:spcPts val="2870"/>
              </a:lnSpc>
              <a:spcBef>
                <a:spcPts val="143"/>
              </a:spcBef>
            </a:pPr>
            <a:r>
              <a:rPr sz="3600" spc="0" baseline="9038" dirty="0">
                <a:latin typeface="Lucida Sans Unicode"/>
                <a:cs typeface="Lucida Sans Unicode"/>
              </a:rPr>
              <a:t>Ag</a:t>
            </a:r>
            <a:r>
              <a:rPr sz="3600" spc="19" baseline="9038" dirty="0">
                <a:latin typeface="Lucida Sans Unicode"/>
                <a:cs typeface="Lucida Sans Unicode"/>
              </a:rPr>
              <a:t>o</a:t>
            </a:r>
            <a:r>
              <a:rPr sz="3600" spc="-9" baseline="9038" dirty="0">
                <a:latin typeface="Lucida Sans Unicode"/>
                <a:cs typeface="Lucida Sans Unicode"/>
              </a:rPr>
              <a:t>r</a:t>
            </a:r>
            <a:r>
              <a:rPr sz="3600" spc="0" baseline="9038" dirty="0">
                <a:latin typeface="Lucida Sans Unicode"/>
                <a:cs typeface="Lucida Sans Unicode"/>
              </a:rPr>
              <a:t>a</a:t>
            </a:r>
            <a:r>
              <a:rPr sz="3600" spc="14" baseline="9038" dirty="0">
                <a:latin typeface="Lucida Sans Unicode"/>
                <a:cs typeface="Lucida Sans Unicode"/>
              </a:rPr>
              <a:t> </a:t>
            </a:r>
            <a:r>
              <a:rPr sz="3600" spc="9" baseline="9038" dirty="0">
                <a:latin typeface="Lucida Sans Unicode"/>
                <a:cs typeface="Lucida Sans Unicode"/>
              </a:rPr>
              <a:t>e</a:t>
            </a:r>
            <a:r>
              <a:rPr sz="3600" spc="0" baseline="9038" dirty="0">
                <a:latin typeface="Lucida Sans Unicode"/>
                <a:cs typeface="Lucida Sans Unicode"/>
              </a:rPr>
              <a:t>m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ts val="2930"/>
              </a:lnSpc>
              <a:spcBef>
                <a:spcPts val="3"/>
              </a:spcBef>
            </a:pPr>
            <a:r>
              <a:rPr sz="3600" spc="-25" baseline="8134" dirty="0">
                <a:latin typeface="Lucida Sans Unicode"/>
                <a:cs typeface="Lucida Sans Unicode"/>
              </a:rPr>
              <a:t>c</a:t>
            </a:r>
            <a:r>
              <a:rPr sz="3600" spc="25" baseline="8134" dirty="0">
                <a:latin typeface="Lucida Sans Unicode"/>
                <a:cs typeface="Lucida Sans Unicode"/>
              </a:rPr>
              <a:t>o</a:t>
            </a:r>
            <a:r>
              <a:rPr sz="3600" spc="9" baseline="8134" dirty="0">
                <a:latin typeface="Lucida Sans Unicode"/>
                <a:cs typeface="Lucida Sans Unicode"/>
              </a:rPr>
              <a:t>n</a:t>
            </a:r>
            <a:r>
              <a:rPr sz="3600" spc="19" baseline="8134" dirty="0">
                <a:latin typeface="Lucida Sans Unicode"/>
                <a:cs typeface="Lucida Sans Unicode"/>
              </a:rPr>
              <a:t>f</a:t>
            </a:r>
            <a:r>
              <a:rPr sz="3600" spc="-14" baseline="8134" dirty="0">
                <a:latin typeface="Lucida Sans Unicode"/>
                <a:cs typeface="Lucida Sans Unicode"/>
              </a:rPr>
              <a:t>i</a:t>
            </a:r>
            <a:r>
              <a:rPr sz="3600" spc="0" baseline="8134" dirty="0">
                <a:latin typeface="Lucida Sans Unicode"/>
                <a:cs typeface="Lucida Sans Unicode"/>
              </a:rPr>
              <a:t>g</a:t>
            </a:r>
            <a:r>
              <a:rPr sz="3600" spc="14" baseline="8134" dirty="0">
                <a:latin typeface="Lucida Sans Unicode"/>
                <a:cs typeface="Lucida Sans Unicode"/>
              </a:rPr>
              <a:t>u</a:t>
            </a:r>
            <a:r>
              <a:rPr sz="3600" spc="0" baseline="8134" dirty="0">
                <a:latin typeface="Lucida Sans Unicode"/>
                <a:cs typeface="Lucida Sans Unicode"/>
              </a:rPr>
              <a:t>r</a:t>
            </a:r>
            <a:r>
              <a:rPr sz="3600" spc="19" baseline="8134" dirty="0">
                <a:latin typeface="Lucida Sans Unicode"/>
                <a:cs typeface="Lucida Sans Unicode"/>
              </a:rPr>
              <a:t>a</a:t>
            </a:r>
            <a:r>
              <a:rPr sz="3600" spc="-25" baseline="8134" dirty="0">
                <a:latin typeface="Lucida Sans Unicode"/>
                <a:cs typeface="Lucida Sans Unicode"/>
              </a:rPr>
              <a:t>ç</a:t>
            </a:r>
            <a:r>
              <a:rPr sz="3600" spc="25" baseline="8134" dirty="0">
                <a:latin typeface="Lucida Sans Unicode"/>
                <a:cs typeface="Lucida Sans Unicode"/>
              </a:rPr>
              <a:t>ã</a:t>
            </a:r>
            <a:r>
              <a:rPr sz="3600" spc="0" baseline="8134" dirty="0">
                <a:latin typeface="Lucida Sans Unicode"/>
                <a:cs typeface="Lucida Sans Unicode"/>
              </a:rPr>
              <a:t>o</a:t>
            </a:r>
            <a:endParaRPr sz="2400">
              <a:latin typeface="Lucida Sans Unicode"/>
              <a:cs typeface="Lucida Sans Unicode"/>
            </a:endParaRPr>
          </a:p>
          <a:p>
            <a:pPr marL="597106" marR="195714" algn="ctr">
              <a:lnSpc>
                <a:spcPts val="2585"/>
              </a:lnSpc>
            </a:pPr>
            <a:r>
              <a:rPr sz="3600" spc="-25" baseline="4519" dirty="0">
                <a:latin typeface="Lucida Sans Unicode"/>
                <a:cs typeface="Lucida Sans Unicode"/>
              </a:rPr>
              <a:t>s</a:t>
            </a:r>
            <a:r>
              <a:rPr sz="3600" spc="-19" baseline="4519" dirty="0">
                <a:latin typeface="Lucida Sans Unicode"/>
                <a:cs typeface="Lucida Sans Unicode"/>
              </a:rPr>
              <a:t>i</a:t>
            </a:r>
            <a:r>
              <a:rPr sz="3600" spc="-25" baseline="4519" dirty="0">
                <a:latin typeface="Lucida Sans Unicode"/>
                <a:cs typeface="Lucida Sans Unicode"/>
              </a:rPr>
              <a:t>s</a:t>
            </a:r>
            <a:r>
              <a:rPr sz="3600" spc="0" baseline="4519" dirty="0">
                <a:latin typeface="Lucida Sans Unicode"/>
                <a:cs typeface="Lucida Sans Unicode"/>
              </a:rPr>
              <a:t>t</a:t>
            </a:r>
            <a:r>
              <a:rPr sz="3600" spc="9" baseline="4519" dirty="0">
                <a:latin typeface="Lucida Sans Unicode"/>
                <a:cs typeface="Lucida Sans Unicode"/>
              </a:rPr>
              <a:t>e</a:t>
            </a:r>
            <a:r>
              <a:rPr sz="3600" spc="0" baseline="4519" dirty="0">
                <a:latin typeface="Lucida Sans Unicode"/>
                <a:cs typeface="Lucida Sans Unicode"/>
              </a:rPr>
              <a:t>ma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75615" y="5810293"/>
            <a:ext cx="431855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-9" baseline="4519" dirty="0">
                <a:latin typeface="Lucida Sans Unicode"/>
                <a:cs typeface="Lucida Sans Unicode"/>
              </a:rPr>
              <a:t>d</a:t>
            </a:r>
            <a:r>
              <a:rPr sz="3600" spc="0" baseline="4519" dirty="0">
                <a:latin typeface="Lucida Sans Unicode"/>
                <a:cs typeface="Lucida Sans Unicode"/>
              </a:rPr>
              <a:t>e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734FADF9-CD2A-4569-8CC3-3637CBC08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92" y="958019"/>
            <a:ext cx="8672231" cy="191742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261603B-D900-48BA-8B22-26CFB03D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3718741"/>
            <a:ext cx="6096000" cy="2366275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497293" y="5946635"/>
            <a:ext cx="4938687" cy="924064"/>
          </a:xfrm>
          <a:custGeom>
            <a:avLst/>
            <a:gdLst/>
            <a:ahLst/>
            <a:cxnLst/>
            <a:rect l="l" t="t" r="r" b="b"/>
            <a:pathLst>
              <a:path w="4938687" h="924064">
                <a:moveTo>
                  <a:pt x="660" y="0"/>
                </a:moveTo>
                <a:lnTo>
                  <a:pt x="0" y="5473"/>
                </a:lnTo>
                <a:lnTo>
                  <a:pt x="85417" y="21361"/>
                </a:lnTo>
                <a:lnTo>
                  <a:pt x="660" y="0"/>
                </a:lnTo>
                <a:close/>
              </a:path>
              <a:path w="4938687" h="924064">
                <a:moveTo>
                  <a:pt x="85417" y="21361"/>
                </a:moveTo>
                <a:lnTo>
                  <a:pt x="3616759" y="911361"/>
                </a:lnTo>
                <a:lnTo>
                  <a:pt x="4870390" y="911361"/>
                </a:lnTo>
                <a:lnTo>
                  <a:pt x="85417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3260" y="5935662"/>
            <a:ext cx="3698214" cy="933450"/>
          </a:xfrm>
          <a:custGeom>
            <a:avLst/>
            <a:gdLst/>
            <a:ahLst/>
            <a:cxnLst/>
            <a:rect l="l" t="t" r="r" b="b"/>
            <a:pathLst>
              <a:path w="3698214" h="933450">
                <a:moveTo>
                  <a:pt x="0" y="0"/>
                </a:moveTo>
                <a:lnTo>
                  <a:pt x="7937" y="6350"/>
                </a:lnTo>
                <a:lnTo>
                  <a:pt x="2885428" y="922336"/>
                </a:lnTo>
                <a:lnTo>
                  <a:pt x="3672924" y="9223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781675"/>
            <a:ext cx="3409950" cy="1076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6208" y="5791428"/>
            <a:ext cx="3408411" cy="10934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11438" y="4490333"/>
            <a:ext cx="994994" cy="8637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9997" y="2518630"/>
            <a:ext cx="717311" cy="4540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2320" y="408982"/>
            <a:ext cx="7160260" cy="266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00"/>
              </a:lnSpc>
              <a:spcBef>
                <a:spcPts val="105"/>
              </a:spcBef>
            </a:pPr>
            <a:r>
              <a:rPr lang="pt-BR" sz="1900" dirty="0">
                <a:latin typeface="Lucida Sans Unicode"/>
                <a:cs typeface="Lucida Sans Unicode"/>
              </a:rPr>
              <a:t>Vai abrir esta tela onde você pode inclusive colocar o logotipo da empresa.</a:t>
            </a:r>
            <a:endParaRPr sz="1900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9665" y="642110"/>
            <a:ext cx="2467558" cy="266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00"/>
              </a:lnSpc>
              <a:spcBef>
                <a:spcPts val="105"/>
              </a:spcBef>
            </a:pPr>
            <a:endParaRPr sz="1900" dirty="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4350" y="3568763"/>
            <a:ext cx="498428" cy="266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00"/>
              </a:lnSpc>
              <a:spcBef>
                <a:spcPts val="105"/>
              </a:spcBef>
            </a:pPr>
            <a:endParaRPr sz="19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7575" y="5411531"/>
            <a:ext cx="1930784" cy="28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25"/>
              </a:lnSpc>
              <a:spcBef>
                <a:spcPts val="111"/>
              </a:spcBef>
            </a:pP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63403" y="5411531"/>
            <a:ext cx="1368453" cy="28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25"/>
              </a:lnSpc>
              <a:spcBef>
                <a:spcPts val="111"/>
              </a:spcBef>
            </a:pP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3026" y="5338762"/>
            <a:ext cx="2949929" cy="400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7249">
              <a:lnSpc>
                <a:spcPts val="3000"/>
              </a:lnSpc>
              <a:spcBef>
                <a:spcPts val="150"/>
              </a:spcBef>
            </a:pP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33700" y="3148076"/>
            <a:ext cx="3973449" cy="37147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marL="89154">
              <a:lnSpc>
                <a:spcPts val="2770"/>
              </a:lnSpc>
              <a:spcBef>
                <a:spcPts val="138"/>
              </a:spcBef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Aqui você importa seu logotipo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404601" y="5489120"/>
            <a:ext cx="3446777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Basta seguir as instruções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DC2C03A9-EEEF-4D62-B748-ACA1C25EC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57" y="2875445"/>
            <a:ext cx="8698993" cy="1993029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16855F34-51B1-481A-A16E-D6E8FFFC9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92" y="958019"/>
            <a:ext cx="8672231" cy="1917426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497293" y="5946635"/>
            <a:ext cx="4938687" cy="924064"/>
          </a:xfrm>
          <a:custGeom>
            <a:avLst/>
            <a:gdLst/>
            <a:ahLst/>
            <a:cxnLst/>
            <a:rect l="l" t="t" r="r" b="b"/>
            <a:pathLst>
              <a:path w="4938687" h="924064">
                <a:moveTo>
                  <a:pt x="660" y="0"/>
                </a:moveTo>
                <a:lnTo>
                  <a:pt x="0" y="5473"/>
                </a:lnTo>
                <a:lnTo>
                  <a:pt x="85417" y="21361"/>
                </a:lnTo>
                <a:lnTo>
                  <a:pt x="660" y="0"/>
                </a:lnTo>
                <a:close/>
              </a:path>
              <a:path w="4938687" h="924064">
                <a:moveTo>
                  <a:pt x="85417" y="21361"/>
                </a:moveTo>
                <a:lnTo>
                  <a:pt x="3616759" y="911361"/>
                </a:lnTo>
                <a:lnTo>
                  <a:pt x="4870390" y="911361"/>
                </a:lnTo>
                <a:lnTo>
                  <a:pt x="85417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3260" y="5935662"/>
            <a:ext cx="3698214" cy="933450"/>
          </a:xfrm>
          <a:custGeom>
            <a:avLst/>
            <a:gdLst/>
            <a:ahLst/>
            <a:cxnLst/>
            <a:rect l="l" t="t" r="r" b="b"/>
            <a:pathLst>
              <a:path w="3698214" h="933450">
                <a:moveTo>
                  <a:pt x="0" y="0"/>
                </a:moveTo>
                <a:lnTo>
                  <a:pt x="7937" y="6350"/>
                </a:lnTo>
                <a:lnTo>
                  <a:pt x="2885428" y="922336"/>
                </a:lnTo>
                <a:lnTo>
                  <a:pt x="3672924" y="9223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781675"/>
            <a:ext cx="3409950" cy="1076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6208" y="5791428"/>
            <a:ext cx="3408411" cy="10934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31820" y="2348915"/>
            <a:ext cx="713981" cy="4404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5894" y="3785131"/>
            <a:ext cx="725360" cy="6670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28245" y="499442"/>
            <a:ext cx="429338" cy="347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30"/>
              </a:lnSpc>
              <a:spcBef>
                <a:spcPts val="136"/>
              </a:spcBef>
            </a:pPr>
            <a:endParaRPr sz="2500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66699" y="499442"/>
            <a:ext cx="1467958" cy="347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30"/>
              </a:lnSpc>
              <a:spcBef>
                <a:spcPts val="136"/>
              </a:spcBef>
            </a:pPr>
            <a:endParaRPr sz="2500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50995" y="2272863"/>
            <a:ext cx="687012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29" baseline="4820" dirty="0">
                <a:latin typeface="Lucida Sans Unicode"/>
                <a:cs typeface="Lucida Sans Unicode"/>
              </a:rPr>
              <a:t>C</a:t>
            </a:r>
            <a:r>
              <a:rPr sz="2700" spc="0" baseline="4820" dirty="0">
                <a:latin typeface="Lucida Sans Unicode"/>
                <a:cs typeface="Lucida Sans Unicode"/>
              </a:rPr>
              <a:t>l</a:t>
            </a:r>
            <a:r>
              <a:rPr sz="2700" spc="4" baseline="4820" dirty="0">
                <a:latin typeface="Lucida Sans Unicode"/>
                <a:cs typeface="Lucida Sans Unicode"/>
              </a:rPr>
              <a:t>i</a:t>
            </a:r>
            <a:r>
              <a:rPr sz="2700" spc="-25" baseline="4820" dirty="0">
                <a:latin typeface="Lucida Sans Unicode"/>
                <a:cs typeface="Lucida Sans Unicode"/>
              </a:rPr>
              <a:t>c</a:t>
            </a:r>
            <a:r>
              <a:rPr sz="2700" spc="-19" baseline="4820" dirty="0">
                <a:latin typeface="Lucida Sans Unicode"/>
                <a:cs typeface="Lucida Sans Unicode"/>
              </a:rPr>
              <a:t>a</a:t>
            </a:r>
            <a:r>
              <a:rPr sz="2700" spc="0" baseline="4820" dirty="0">
                <a:latin typeface="Lucida Sans Unicode"/>
                <a:cs typeface="Lucida Sans Unicode"/>
              </a:rPr>
              <a:t>r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55603" y="2272863"/>
            <a:ext cx="397526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-25" baseline="4820" dirty="0">
                <a:latin typeface="Lucida Sans Unicode"/>
                <a:cs typeface="Lucida Sans Unicode"/>
              </a:rPr>
              <a:t>e</a:t>
            </a:r>
            <a:r>
              <a:rPr sz="2700" spc="0" baseline="4820" dirty="0">
                <a:latin typeface="Lucida Sans Unicode"/>
                <a:cs typeface="Lucida Sans Unicode"/>
              </a:rPr>
              <a:t>m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65594" y="2272863"/>
            <a:ext cx="1744858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-19" baseline="4820" dirty="0">
                <a:latin typeface="Lucida Sans Unicode"/>
                <a:cs typeface="Lucida Sans Unicode"/>
              </a:rPr>
              <a:t>Pa</a:t>
            </a:r>
            <a:r>
              <a:rPr sz="2700" spc="9" baseline="4820" dirty="0">
                <a:latin typeface="Lucida Sans Unicode"/>
                <a:cs typeface="Lucida Sans Unicode"/>
              </a:rPr>
              <a:t>r</a:t>
            </a:r>
            <a:r>
              <a:rPr sz="2700" spc="-19" baseline="4820" dirty="0">
                <a:latin typeface="Lucida Sans Unicode"/>
                <a:cs typeface="Lucida Sans Unicode"/>
              </a:rPr>
              <a:t>a</a:t>
            </a:r>
            <a:r>
              <a:rPr sz="2700" spc="-29" baseline="4820" dirty="0">
                <a:latin typeface="Lucida Sans Unicode"/>
                <a:cs typeface="Lucida Sans Unicode"/>
              </a:rPr>
              <a:t>m</a:t>
            </a:r>
            <a:r>
              <a:rPr sz="2700" spc="-25" baseline="4820" dirty="0">
                <a:latin typeface="Lucida Sans Unicode"/>
                <a:cs typeface="Lucida Sans Unicode"/>
              </a:rPr>
              <a:t>e</a:t>
            </a:r>
            <a:r>
              <a:rPr sz="2700" spc="0" baseline="4820" dirty="0">
                <a:latin typeface="Lucida Sans Unicode"/>
                <a:cs typeface="Lucida Sans Unicode"/>
              </a:rPr>
              <a:t>t</a:t>
            </a:r>
            <a:r>
              <a:rPr sz="2700" spc="9" baseline="4820" dirty="0">
                <a:latin typeface="Lucida Sans Unicode"/>
                <a:cs typeface="Lucida Sans Unicode"/>
              </a:rPr>
              <a:t>r</a:t>
            </a:r>
            <a:r>
              <a:rPr sz="2700" spc="0" baseline="4820" dirty="0">
                <a:latin typeface="Lucida Sans Unicode"/>
                <a:cs typeface="Lucida Sans Unicode"/>
              </a:rPr>
              <a:t>i</a:t>
            </a:r>
            <a:r>
              <a:rPr sz="2700" spc="19" baseline="4820" dirty="0">
                <a:latin typeface="Lucida Sans Unicode"/>
                <a:cs typeface="Lucida Sans Unicode"/>
              </a:rPr>
              <a:t>z</a:t>
            </a:r>
            <a:r>
              <a:rPr sz="2700" spc="-19" baseline="4820" dirty="0">
                <a:latin typeface="Lucida Sans Unicode"/>
                <a:cs typeface="Lucida Sans Unicode"/>
              </a:rPr>
              <a:t>a</a:t>
            </a:r>
            <a:r>
              <a:rPr sz="2700" spc="-25" baseline="4820" dirty="0">
                <a:latin typeface="Lucida Sans Unicode"/>
                <a:cs typeface="Lucida Sans Unicode"/>
              </a:rPr>
              <a:t>ç</a:t>
            </a:r>
            <a:r>
              <a:rPr sz="2700" spc="-19" baseline="4820" dirty="0">
                <a:latin typeface="Lucida Sans Unicode"/>
                <a:cs typeface="Lucida Sans Unicode"/>
              </a:rPr>
              <a:t>ã</a:t>
            </a:r>
            <a:r>
              <a:rPr sz="2700" spc="0" baseline="4820" dirty="0">
                <a:latin typeface="Lucida Sans Unicode"/>
                <a:cs typeface="Lucida Sans Unicode"/>
              </a:rPr>
              <a:t>o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48174" y="2272863"/>
            <a:ext cx="330576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-4" baseline="4820" dirty="0">
                <a:latin typeface="Lucida Sans Unicode"/>
                <a:cs typeface="Lucida Sans Unicode"/>
              </a:rPr>
              <a:t>d</a:t>
            </a:r>
            <a:r>
              <a:rPr sz="2700" spc="0" baseline="4820" dirty="0">
                <a:latin typeface="Lucida Sans Unicode"/>
                <a:cs typeface="Lucida Sans Unicode"/>
              </a:rPr>
              <a:t>e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1551" y="2272863"/>
            <a:ext cx="1082029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4" baseline="4820" dirty="0">
                <a:latin typeface="Lucida Sans Unicode"/>
                <a:cs typeface="Lucida Sans Unicode"/>
              </a:rPr>
              <a:t>I</a:t>
            </a:r>
            <a:r>
              <a:rPr sz="2700" spc="-29" baseline="4820" dirty="0">
                <a:latin typeface="Lucida Sans Unicode"/>
                <a:cs typeface="Lucida Sans Unicode"/>
              </a:rPr>
              <a:t>m</a:t>
            </a:r>
            <a:r>
              <a:rPr sz="2700" spc="-4" baseline="4820" dirty="0">
                <a:latin typeface="Lucida Sans Unicode"/>
                <a:cs typeface="Lucida Sans Unicode"/>
              </a:rPr>
              <a:t>p</a:t>
            </a:r>
            <a:r>
              <a:rPr sz="2700" spc="19" baseline="4820" dirty="0">
                <a:latin typeface="Lucida Sans Unicode"/>
                <a:cs typeface="Lucida Sans Unicode"/>
              </a:rPr>
              <a:t>o</a:t>
            </a:r>
            <a:r>
              <a:rPr sz="2700" spc="-19" baseline="4820" dirty="0">
                <a:latin typeface="Lucida Sans Unicode"/>
                <a:cs typeface="Lucida Sans Unicode"/>
              </a:rPr>
              <a:t>s</a:t>
            </a:r>
            <a:r>
              <a:rPr sz="2700" spc="0" baseline="4820" dirty="0">
                <a:latin typeface="Lucida Sans Unicode"/>
                <a:cs typeface="Lucida Sans Unicode"/>
              </a:rPr>
              <a:t>t</a:t>
            </a:r>
            <a:r>
              <a:rPr sz="2700" spc="19" baseline="4820" dirty="0">
                <a:latin typeface="Lucida Sans Unicode"/>
                <a:cs typeface="Lucida Sans Unicode"/>
              </a:rPr>
              <a:t>o</a:t>
            </a:r>
            <a:r>
              <a:rPr sz="2700" spc="0" baseline="4820" dirty="0">
                <a:latin typeface="Lucida Sans Unicode"/>
                <a:cs typeface="Lucida Sans Unicode"/>
              </a:rPr>
              <a:t>s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5617E27-382C-4084-A0F7-73AC8D2C940A}"/>
              </a:ext>
            </a:extLst>
          </p:cNvPr>
          <p:cNvSpPr txBox="1"/>
          <p:nvPr/>
        </p:nvSpPr>
        <p:spPr>
          <a:xfrm>
            <a:off x="1301750" y="499442"/>
            <a:ext cx="4189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Para informar os impostos: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B54F29F-1425-4DFF-AE88-2ACE17B3CC06}"/>
              </a:ext>
            </a:extLst>
          </p:cNvPr>
          <p:cNvSpPr txBox="1"/>
          <p:nvPr/>
        </p:nvSpPr>
        <p:spPr>
          <a:xfrm>
            <a:off x="2250008" y="4883016"/>
            <a:ext cx="2690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Clique em Incluir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5465A79A-A697-4ABC-BC8A-F42E2A83C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03" y="649317"/>
            <a:ext cx="8933847" cy="362829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97293" y="5946635"/>
            <a:ext cx="4938687" cy="924064"/>
          </a:xfrm>
          <a:custGeom>
            <a:avLst/>
            <a:gdLst/>
            <a:ahLst/>
            <a:cxnLst/>
            <a:rect l="l" t="t" r="r" b="b"/>
            <a:pathLst>
              <a:path w="4938687" h="924064">
                <a:moveTo>
                  <a:pt x="660" y="0"/>
                </a:moveTo>
                <a:lnTo>
                  <a:pt x="0" y="5473"/>
                </a:lnTo>
                <a:lnTo>
                  <a:pt x="85417" y="21361"/>
                </a:lnTo>
                <a:lnTo>
                  <a:pt x="660" y="0"/>
                </a:lnTo>
                <a:close/>
              </a:path>
              <a:path w="4938687" h="924064">
                <a:moveTo>
                  <a:pt x="85417" y="21361"/>
                </a:moveTo>
                <a:lnTo>
                  <a:pt x="3616759" y="911361"/>
                </a:lnTo>
                <a:lnTo>
                  <a:pt x="4870390" y="911361"/>
                </a:lnTo>
                <a:lnTo>
                  <a:pt x="85417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3260" y="5935662"/>
            <a:ext cx="3698214" cy="933450"/>
          </a:xfrm>
          <a:custGeom>
            <a:avLst/>
            <a:gdLst/>
            <a:ahLst/>
            <a:cxnLst/>
            <a:rect l="l" t="t" r="r" b="b"/>
            <a:pathLst>
              <a:path w="3698214" h="933450">
                <a:moveTo>
                  <a:pt x="0" y="0"/>
                </a:moveTo>
                <a:lnTo>
                  <a:pt x="7937" y="6350"/>
                </a:lnTo>
                <a:lnTo>
                  <a:pt x="2885428" y="922336"/>
                </a:lnTo>
                <a:lnTo>
                  <a:pt x="3672924" y="9223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781675"/>
            <a:ext cx="3409950" cy="1076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6208" y="5791428"/>
            <a:ext cx="3408411" cy="10934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99502" y="1612900"/>
            <a:ext cx="725360" cy="667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483360" y="4729551"/>
            <a:ext cx="5340132" cy="1656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131" marR="110963" algn="ctr">
              <a:lnSpc>
                <a:spcPts val="2180"/>
              </a:lnSpc>
              <a:spcBef>
                <a:spcPts val="109"/>
              </a:spcBef>
            </a:pP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64689" y="4807126"/>
            <a:ext cx="7340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Basta ir clicando nos itens e informando seus dados , lembrando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que só poderá informar um imposto por vez.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Após informar os itens exigidos, apenas salvar e incluir novo 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Imposto.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97293" y="5946635"/>
            <a:ext cx="4938687" cy="924064"/>
          </a:xfrm>
          <a:custGeom>
            <a:avLst/>
            <a:gdLst/>
            <a:ahLst/>
            <a:cxnLst/>
            <a:rect l="l" t="t" r="r" b="b"/>
            <a:pathLst>
              <a:path w="4938687" h="924064">
                <a:moveTo>
                  <a:pt x="660" y="0"/>
                </a:moveTo>
                <a:lnTo>
                  <a:pt x="0" y="5473"/>
                </a:lnTo>
                <a:lnTo>
                  <a:pt x="85417" y="21361"/>
                </a:lnTo>
                <a:lnTo>
                  <a:pt x="660" y="0"/>
                </a:lnTo>
                <a:close/>
              </a:path>
              <a:path w="4938687" h="924064">
                <a:moveTo>
                  <a:pt x="85417" y="21361"/>
                </a:moveTo>
                <a:lnTo>
                  <a:pt x="3616759" y="911361"/>
                </a:lnTo>
                <a:lnTo>
                  <a:pt x="4870390" y="911361"/>
                </a:lnTo>
                <a:lnTo>
                  <a:pt x="85417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3260" y="5935662"/>
            <a:ext cx="3698214" cy="933450"/>
          </a:xfrm>
          <a:custGeom>
            <a:avLst/>
            <a:gdLst/>
            <a:ahLst/>
            <a:cxnLst/>
            <a:rect l="l" t="t" r="r" b="b"/>
            <a:pathLst>
              <a:path w="3698214" h="933450">
                <a:moveTo>
                  <a:pt x="0" y="0"/>
                </a:moveTo>
                <a:lnTo>
                  <a:pt x="7937" y="6350"/>
                </a:lnTo>
                <a:lnTo>
                  <a:pt x="2885428" y="922336"/>
                </a:lnTo>
                <a:lnTo>
                  <a:pt x="3672924" y="9223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781675"/>
            <a:ext cx="3409950" cy="1076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6208" y="5791428"/>
            <a:ext cx="3408411" cy="1093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2376" y="4082184"/>
            <a:ext cx="568642" cy="751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22312" y="5075961"/>
            <a:ext cx="7309544" cy="893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623">
              <a:lnSpc>
                <a:spcPts val="2430"/>
              </a:lnSpc>
              <a:spcBef>
                <a:spcPts val="121"/>
              </a:spcBef>
            </a:pP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15148" y="4981256"/>
            <a:ext cx="82415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Pronto!</a:t>
            </a: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Você não precisará fazer isso novamente nos próximas emissões </a:t>
            </a: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NFS-e.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9BE8179-6501-4404-9F5A-045F5F542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0" y="753606"/>
            <a:ext cx="8915400" cy="34033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2203119" y="165100"/>
            <a:ext cx="454925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ln w="0"/>
              </a:rPr>
              <a:t>No Site </a:t>
            </a:r>
            <a:r>
              <a:rPr lang="pt-BR" sz="2800" b="1" dirty="0">
                <a:ln w="0"/>
                <a:hlinkClick r:id="rId2"/>
              </a:rPr>
              <a:t>http://ssalto.rj.gov.br/</a:t>
            </a:r>
            <a:endParaRPr lang="pt-BR" sz="2800" b="1" dirty="0">
              <a:ln w="0"/>
            </a:endParaRPr>
          </a:p>
          <a:p>
            <a:pPr algn="ctr"/>
            <a:r>
              <a:rPr lang="pt-BR" sz="2400" b="1" dirty="0">
                <a:ln w="0"/>
              </a:rPr>
              <a:t>Clicar em </a:t>
            </a:r>
            <a:r>
              <a:rPr lang="pt-BR" sz="2400" b="1" dirty="0" err="1">
                <a:ln w="0"/>
              </a:rPr>
              <a:t>NFSe</a:t>
            </a:r>
            <a:endParaRPr lang="pt-BR" sz="2400" b="1" cap="none" spc="0" dirty="0">
              <a:ln w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9B777D-EAB9-4827-90D6-A82150CC3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1384301"/>
            <a:ext cx="910444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0" y="5812070"/>
            <a:ext cx="3361210" cy="1040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7293" y="5972035"/>
            <a:ext cx="4938687" cy="924064"/>
          </a:xfrm>
          <a:custGeom>
            <a:avLst/>
            <a:gdLst/>
            <a:ahLst/>
            <a:cxnLst/>
            <a:rect l="l" t="t" r="r" b="b"/>
            <a:pathLst>
              <a:path w="4938687" h="924064">
                <a:moveTo>
                  <a:pt x="660" y="0"/>
                </a:moveTo>
                <a:lnTo>
                  <a:pt x="0" y="5473"/>
                </a:lnTo>
                <a:lnTo>
                  <a:pt x="85417" y="21361"/>
                </a:lnTo>
                <a:lnTo>
                  <a:pt x="660" y="0"/>
                </a:lnTo>
                <a:close/>
              </a:path>
              <a:path w="4938687" h="924064">
                <a:moveTo>
                  <a:pt x="85417" y="21361"/>
                </a:moveTo>
                <a:lnTo>
                  <a:pt x="3616759" y="911361"/>
                </a:lnTo>
                <a:lnTo>
                  <a:pt x="4870390" y="911361"/>
                </a:lnTo>
                <a:lnTo>
                  <a:pt x="85417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3260" y="5961062"/>
            <a:ext cx="3698214" cy="933449"/>
          </a:xfrm>
          <a:custGeom>
            <a:avLst/>
            <a:gdLst/>
            <a:ahLst/>
            <a:cxnLst/>
            <a:rect l="l" t="t" r="r" b="b"/>
            <a:pathLst>
              <a:path w="3698214" h="933449">
                <a:moveTo>
                  <a:pt x="0" y="0"/>
                </a:moveTo>
                <a:lnTo>
                  <a:pt x="7937" y="6349"/>
                </a:lnTo>
                <a:lnTo>
                  <a:pt x="2885428" y="922336"/>
                </a:lnTo>
                <a:lnTo>
                  <a:pt x="3672924" y="9223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6208" y="5816828"/>
            <a:ext cx="3408411" cy="1093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66110" y="1978025"/>
            <a:ext cx="5714" cy="1476375"/>
          </a:xfrm>
          <a:custGeom>
            <a:avLst/>
            <a:gdLst/>
            <a:ahLst/>
            <a:cxnLst/>
            <a:rect l="l" t="t" r="r" b="b"/>
            <a:pathLst>
              <a:path w="5714" h="1476375">
                <a:moveTo>
                  <a:pt x="0" y="1476375"/>
                </a:moveTo>
                <a:lnTo>
                  <a:pt x="5714" y="1476375"/>
                </a:lnTo>
                <a:lnTo>
                  <a:pt x="5714" y="0"/>
                </a:lnTo>
                <a:lnTo>
                  <a:pt x="0" y="0"/>
                </a:lnTo>
                <a:lnTo>
                  <a:pt x="0" y="14763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978025"/>
            <a:ext cx="5715" cy="1476375"/>
          </a:xfrm>
          <a:custGeom>
            <a:avLst/>
            <a:gdLst/>
            <a:ahLst/>
            <a:cxnLst/>
            <a:rect l="l" t="t" r="r" b="b"/>
            <a:pathLst>
              <a:path w="5715" h="1476375">
                <a:moveTo>
                  <a:pt x="0" y="1476375"/>
                </a:moveTo>
                <a:lnTo>
                  <a:pt x="5715" y="1476375"/>
                </a:lnTo>
                <a:lnTo>
                  <a:pt x="5715" y="0"/>
                </a:lnTo>
                <a:lnTo>
                  <a:pt x="0" y="0"/>
                </a:lnTo>
                <a:lnTo>
                  <a:pt x="0" y="14763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28575" y="1949450"/>
            <a:ext cx="3228975" cy="1533525"/>
          </a:xfrm>
          <a:custGeom>
            <a:avLst/>
            <a:gdLst/>
            <a:ahLst/>
            <a:cxnLst/>
            <a:rect l="l" t="t" r="r" b="b"/>
            <a:pathLst>
              <a:path w="3228975" h="1533525">
                <a:moveTo>
                  <a:pt x="57150" y="1476375"/>
                </a:moveTo>
                <a:lnTo>
                  <a:pt x="45720" y="1487804"/>
                </a:lnTo>
                <a:lnTo>
                  <a:pt x="3183255" y="1487804"/>
                </a:lnTo>
                <a:lnTo>
                  <a:pt x="57150" y="1476375"/>
                </a:lnTo>
                <a:close/>
              </a:path>
              <a:path w="3228975" h="1533525">
                <a:moveTo>
                  <a:pt x="34290" y="1499235"/>
                </a:moveTo>
                <a:lnTo>
                  <a:pt x="34290" y="34289"/>
                </a:lnTo>
                <a:lnTo>
                  <a:pt x="3194685" y="34289"/>
                </a:lnTo>
                <a:lnTo>
                  <a:pt x="3200400" y="0"/>
                </a:lnTo>
                <a:lnTo>
                  <a:pt x="28575" y="123"/>
                </a:lnTo>
                <a:lnTo>
                  <a:pt x="28575" y="1533525"/>
                </a:lnTo>
                <a:lnTo>
                  <a:pt x="3200400" y="1533525"/>
                </a:lnTo>
                <a:lnTo>
                  <a:pt x="34290" y="1499235"/>
                </a:lnTo>
                <a:close/>
              </a:path>
              <a:path w="3228975" h="1533525">
                <a:moveTo>
                  <a:pt x="3203071" y="1533400"/>
                </a:moveTo>
                <a:lnTo>
                  <a:pt x="3216232" y="1528723"/>
                </a:lnTo>
                <a:lnTo>
                  <a:pt x="3225481" y="1518624"/>
                </a:lnTo>
                <a:lnTo>
                  <a:pt x="3228975" y="1504950"/>
                </a:lnTo>
                <a:lnTo>
                  <a:pt x="3228850" y="25903"/>
                </a:lnTo>
                <a:lnTo>
                  <a:pt x="3224173" y="12742"/>
                </a:lnTo>
                <a:lnTo>
                  <a:pt x="3214074" y="3493"/>
                </a:lnTo>
                <a:lnTo>
                  <a:pt x="3200400" y="0"/>
                </a:lnTo>
                <a:lnTo>
                  <a:pt x="3194685" y="34289"/>
                </a:lnTo>
                <a:lnTo>
                  <a:pt x="3194685" y="1499235"/>
                </a:lnTo>
                <a:lnTo>
                  <a:pt x="34290" y="1499235"/>
                </a:lnTo>
                <a:lnTo>
                  <a:pt x="3200400" y="1533525"/>
                </a:lnTo>
                <a:lnTo>
                  <a:pt x="3203071" y="1533400"/>
                </a:lnTo>
                <a:close/>
              </a:path>
              <a:path w="3228975" h="1533525">
                <a:moveTo>
                  <a:pt x="3183255" y="45720"/>
                </a:moveTo>
                <a:lnTo>
                  <a:pt x="45720" y="45720"/>
                </a:lnTo>
                <a:lnTo>
                  <a:pt x="45720" y="1487804"/>
                </a:lnTo>
                <a:lnTo>
                  <a:pt x="57150" y="1476375"/>
                </a:lnTo>
                <a:lnTo>
                  <a:pt x="57150" y="57150"/>
                </a:lnTo>
                <a:lnTo>
                  <a:pt x="3171825" y="57150"/>
                </a:lnTo>
                <a:lnTo>
                  <a:pt x="3171825" y="1476375"/>
                </a:lnTo>
                <a:lnTo>
                  <a:pt x="57150" y="1476375"/>
                </a:lnTo>
                <a:lnTo>
                  <a:pt x="3183255" y="1487804"/>
                </a:lnTo>
                <a:lnTo>
                  <a:pt x="3183255" y="4572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54680" y="1983739"/>
            <a:ext cx="11430" cy="1464945"/>
          </a:xfrm>
          <a:custGeom>
            <a:avLst/>
            <a:gdLst/>
            <a:ahLst/>
            <a:cxnLst/>
            <a:rect l="l" t="t" r="r" b="b"/>
            <a:pathLst>
              <a:path w="11430" h="1464945">
                <a:moveTo>
                  <a:pt x="0" y="1464945"/>
                </a:moveTo>
                <a:lnTo>
                  <a:pt x="11430" y="1464945"/>
                </a:lnTo>
                <a:lnTo>
                  <a:pt x="11430" y="0"/>
                </a:lnTo>
                <a:lnTo>
                  <a:pt x="0" y="0"/>
                </a:lnTo>
                <a:lnTo>
                  <a:pt x="0" y="1464945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15" y="1983739"/>
            <a:ext cx="11430" cy="1464945"/>
          </a:xfrm>
          <a:custGeom>
            <a:avLst/>
            <a:gdLst/>
            <a:ahLst/>
            <a:cxnLst/>
            <a:rect l="l" t="t" r="r" b="b"/>
            <a:pathLst>
              <a:path w="11430" h="1464945">
                <a:moveTo>
                  <a:pt x="0" y="1464945"/>
                </a:moveTo>
                <a:lnTo>
                  <a:pt x="11430" y="1464945"/>
                </a:lnTo>
                <a:lnTo>
                  <a:pt x="11430" y="0"/>
                </a:lnTo>
                <a:lnTo>
                  <a:pt x="0" y="0"/>
                </a:lnTo>
                <a:lnTo>
                  <a:pt x="0" y="1464945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43250" y="1995170"/>
            <a:ext cx="11430" cy="1442084"/>
          </a:xfrm>
          <a:custGeom>
            <a:avLst/>
            <a:gdLst/>
            <a:ahLst/>
            <a:cxnLst/>
            <a:rect l="l" t="t" r="r" b="b"/>
            <a:pathLst>
              <a:path w="11430" h="1442084">
                <a:moveTo>
                  <a:pt x="0" y="1442084"/>
                </a:moveTo>
                <a:lnTo>
                  <a:pt x="11430" y="1442084"/>
                </a:lnTo>
                <a:lnTo>
                  <a:pt x="11430" y="0"/>
                </a:lnTo>
                <a:lnTo>
                  <a:pt x="0" y="0"/>
                </a:lnTo>
                <a:lnTo>
                  <a:pt x="0" y="1442084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45" y="1995170"/>
            <a:ext cx="11429" cy="1442084"/>
          </a:xfrm>
          <a:custGeom>
            <a:avLst/>
            <a:gdLst/>
            <a:ahLst/>
            <a:cxnLst/>
            <a:rect l="l" t="t" r="r" b="b"/>
            <a:pathLst>
              <a:path w="11429" h="1442084">
                <a:moveTo>
                  <a:pt x="0" y="1442084"/>
                </a:moveTo>
                <a:lnTo>
                  <a:pt x="11429" y="1442084"/>
                </a:lnTo>
                <a:lnTo>
                  <a:pt x="11429" y="0"/>
                </a:lnTo>
                <a:lnTo>
                  <a:pt x="0" y="0"/>
                </a:lnTo>
                <a:lnTo>
                  <a:pt x="0" y="1442084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616494" y="619103"/>
            <a:ext cx="464941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endParaRPr sz="1700" b="1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03130" y="992918"/>
            <a:ext cx="729963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endParaRPr sz="105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00678" y="1254195"/>
            <a:ext cx="2659747" cy="730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9704" marR="386570" algn="ctr">
              <a:lnSpc>
                <a:spcPts val="1770"/>
              </a:lnSpc>
              <a:spcBef>
                <a:spcPts val="88"/>
              </a:spcBef>
            </a:pPr>
            <a:endParaRPr sz="135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4625" y="2049343"/>
            <a:ext cx="2651142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19" baseline="4820" dirty="0">
                <a:latin typeface="Lucida Sans Unicode"/>
                <a:cs typeface="Lucida Sans Unicode"/>
              </a:rPr>
              <a:t>N</a:t>
            </a:r>
            <a:r>
              <a:rPr sz="2700" spc="0" baseline="4820" dirty="0">
                <a:latin typeface="Lucida Sans Unicode"/>
                <a:cs typeface="Lucida Sans Unicode"/>
              </a:rPr>
              <a:t>o</a:t>
            </a:r>
            <a:r>
              <a:rPr sz="2700" spc="-25" baseline="4820" dirty="0">
                <a:latin typeface="Lucida Sans Unicode"/>
                <a:cs typeface="Lucida Sans Unicode"/>
              </a:rPr>
              <a:t> </a:t>
            </a:r>
            <a:r>
              <a:rPr sz="2700" spc="-14" baseline="4820" dirty="0">
                <a:latin typeface="Lucida Sans Unicode"/>
                <a:cs typeface="Lucida Sans Unicode"/>
              </a:rPr>
              <a:t>s</a:t>
            </a:r>
            <a:r>
              <a:rPr sz="2700" spc="-25" baseline="4820" dirty="0">
                <a:latin typeface="Lucida Sans Unicode"/>
                <a:cs typeface="Lucida Sans Unicode"/>
              </a:rPr>
              <a:t>e</a:t>
            </a:r>
            <a:r>
              <a:rPr sz="2700" spc="0" baseline="4820" dirty="0">
                <a:latin typeface="Lucida Sans Unicode"/>
                <a:cs typeface="Lucida Sans Unicode"/>
              </a:rPr>
              <a:t>u</a:t>
            </a:r>
            <a:r>
              <a:rPr sz="2700" spc="39" baseline="4820" dirty="0">
                <a:latin typeface="Lucida Sans Unicode"/>
                <a:cs typeface="Lucida Sans Unicode"/>
              </a:rPr>
              <a:t> </a:t>
            </a:r>
            <a:r>
              <a:rPr sz="2700" spc="-4" baseline="4820" dirty="0">
                <a:latin typeface="Lucida Sans Unicode"/>
                <a:cs typeface="Lucida Sans Unicode"/>
              </a:rPr>
              <a:t>p</a:t>
            </a:r>
            <a:r>
              <a:rPr sz="2700" spc="9" baseline="4820" dirty="0">
                <a:latin typeface="Lucida Sans Unicode"/>
                <a:cs typeface="Lucida Sans Unicode"/>
              </a:rPr>
              <a:t>r</a:t>
            </a:r>
            <a:r>
              <a:rPr sz="2700" spc="0" baseline="4820" dirty="0">
                <a:latin typeface="Lucida Sans Unicode"/>
                <a:cs typeface="Lucida Sans Unicode"/>
              </a:rPr>
              <a:t>i</a:t>
            </a:r>
            <a:r>
              <a:rPr sz="2700" spc="-25" baseline="4820" dirty="0">
                <a:latin typeface="Lucida Sans Unicode"/>
                <a:cs typeface="Lucida Sans Unicode"/>
              </a:rPr>
              <a:t>me</a:t>
            </a:r>
            <a:r>
              <a:rPr sz="2700" spc="0" baseline="4820" dirty="0">
                <a:latin typeface="Lucida Sans Unicode"/>
                <a:cs typeface="Lucida Sans Unicode"/>
              </a:rPr>
              <a:t>i</a:t>
            </a:r>
            <a:r>
              <a:rPr sz="2700" spc="14" baseline="4820" dirty="0">
                <a:latin typeface="Lucida Sans Unicode"/>
                <a:cs typeface="Lucida Sans Unicode"/>
              </a:rPr>
              <a:t>r</a:t>
            </a:r>
            <a:r>
              <a:rPr sz="2700" spc="0" baseline="4820" dirty="0">
                <a:latin typeface="Lucida Sans Unicode"/>
                <a:cs typeface="Lucida Sans Unicode"/>
              </a:rPr>
              <a:t>o</a:t>
            </a:r>
            <a:r>
              <a:rPr sz="2700" spc="49" baseline="4820" dirty="0">
                <a:latin typeface="Lucida Sans Unicode"/>
                <a:cs typeface="Lucida Sans Unicode"/>
              </a:rPr>
              <a:t> </a:t>
            </a:r>
            <a:r>
              <a:rPr sz="2700" spc="-19" baseline="4820" dirty="0">
                <a:latin typeface="Lucida Sans Unicode"/>
                <a:cs typeface="Lucida Sans Unicode"/>
              </a:rPr>
              <a:t>ac</a:t>
            </a:r>
            <a:r>
              <a:rPr sz="2700" spc="-25" baseline="4820" dirty="0">
                <a:latin typeface="Lucida Sans Unicode"/>
                <a:cs typeface="Lucida Sans Unicode"/>
              </a:rPr>
              <a:t>e</a:t>
            </a:r>
            <a:r>
              <a:rPr sz="2700" spc="-14" baseline="4820" dirty="0">
                <a:latin typeface="Lucida Sans Unicode"/>
                <a:cs typeface="Lucida Sans Unicode"/>
              </a:rPr>
              <a:t>ss</a:t>
            </a:r>
            <a:r>
              <a:rPr sz="2700" spc="0" baseline="4820" dirty="0">
                <a:latin typeface="Lucida Sans Unicode"/>
                <a:cs typeface="Lucida Sans Unicode"/>
              </a:rPr>
              <a:t>o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44489" y="2049343"/>
            <a:ext cx="186156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0" baseline="4820" dirty="0">
                <a:latin typeface="Lucida Sans Unicode"/>
                <a:cs typeface="Lucida Sans Unicode"/>
              </a:rPr>
              <a:t>a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16688" y="2224654"/>
            <a:ext cx="574361" cy="133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69"/>
              </a:lnSpc>
              <a:spcBef>
                <a:spcPts val="48"/>
              </a:spcBef>
            </a:pP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30055" y="2245609"/>
            <a:ext cx="1683745" cy="6911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62"/>
              </a:lnSpc>
              <a:spcBef>
                <a:spcPts val="224"/>
              </a:spcBef>
            </a:pPr>
            <a:endParaRPr sz="7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6050" y="2316297"/>
            <a:ext cx="2899042" cy="53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80"/>
              </a:lnSpc>
              <a:spcBef>
                <a:spcPts val="109"/>
              </a:spcBef>
            </a:pPr>
            <a:r>
              <a:rPr sz="2700" spc="-19" baseline="8436" dirty="0">
                <a:latin typeface="Lucida Sans Unicode"/>
                <a:cs typeface="Lucida Sans Unicode"/>
              </a:rPr>
              <a:t>s</a:t>
            </a:r>
            <a:r>
              <a:rPr sz="2700" spc="-29" baseline="8436" dirty="0">
                <a:latin typeface="Lucida Sans Unicode"/>
                <a:cs typeface="Lucida Sans Unicode"/>
              </a:rPr>
              <a:t>e</a:t>
            </a:r>
            <a:r>
              <a:rPr sz="2700" spc="9" baseline="8436" dirty="0">
                <a:latin typeface="Lucida Sans Unicode"/>
                <a:cs typeface="Lucida Sans Unicode"/>
              </a:rPr>
              <a:t>nh</a:t>
            </a:r>
            <a:r>
              <a:rPr sz="2700" spc="0" baseline="8436" dirty="0">
                <a:latin typeface="Lucida Sans Unicode"/>
                <a:cs typeface="Lucida Sans Unicode"/>
              </a:rPr>
              <a:t>a</a:t>
            </a:r>
            <a:r>
              <a:rPr sz="2700" spc="9" baseline="8436" dirty="0">
                <a:latin typeface="Lucida Sans Unicode"/>
                <a:cs typeface="Lucida Sans Unicode"/>
              </a:rPr>
              <a:t> </a:t>
            </a:r>
            <a:r>
              <a:rPr sz="2700" spc="-4" baseline="8436" dirty="0">
                <a:latin typeface="Lucida Sans Unicode"/>
                <a:cs typeface="Lucida Sans Unicode"/>
              </a:rPr>
              <a:t>q</a:t>
            </a:r>
            <a:r>
              <a:rPr sz="2700" spc="9" baseline="8436" dirty="0">
                <a:latin typeface="Lucida Sans Unicode"/>
                <a:cs typeface="Lucida Sans Unicode"/>
              </a:rPr>
              <a:t>u</a:t>
            </a:r>
            <a:r>
              <a:rPr sz="2700" spc="0" baseline="8436" dirty="0">
                <a:latin typeface="Lucida Sans Unicode"/>
                <a:cs typeface="Lucida Sans Unicode"/>
              </a:rPr>
              <a:t>e </a:t>
            </a:r>
            <a:r>
              <a:rPr sz="2700" spc="-34" baseline="8436" dirty="0">
                <a:latin typeface="Lucida Sans Unicode"/>
                <a:cs typeface="Lucida Sans Unicode"/>
              </a:rPr>
              <a:t>v</a:t>
            </a:r>
            <a:r>
              <a:rPr sz="2700" spc="19" baseline="8436" dirty="0">
                <a:latin typeface="Lucida Sans Unicode"/>
                <a:cs typeface="Lucida Sans Unicode"/>
              </a:rPr>
              <a:t>o</a:t>
            </a:r>
            <a:r>
              <a:rPr sz="2700" spc="-25" baseline="8436" dirty="0">
                <a:latin typeface="Lucida Sans Unicode"/>
                <a:cs typeface="Lucida Sans Unicode"/>
              </a:rPr>
              <a:t>c</a:t>
            </a:r>
            <a:r>
              <a:rPr sz="2700" spc="0" baseline="8436" dirty="0">
                <a:latin typeface="Lucida Sans Unicode"/>
                <a:cs typeface="Lucida Sans Unicode"/>
              </a:rPr>
              <a:t>ê</a:t>
            </a:r>
            <a:r>
              <a:rPr sz="2700" spc="74" baseline="8436" dirty="0">
                <a:latin typeface="Lucida Sans Unicode"/>
                <a:cs typeface="Lucida Sans Unicode"/>
              </a:rPr>
              <a:t> </a:t>
            </a:r>
            <a:r>
              <a:rPr sz="2700" spc="-4" baseline="8436" dirty="0">
                <a:latin typeface="Lucida Sans Unicode"/>
                <a:cs typeface="Lucida Sans Unicode"/>
              </a:rPr>
              <a:t>d</a:t>
            </a:r>
            <a:r>
              <a:rPr sz="2700" spc="-29" baseline="8436" dirty="0">
                <a:latin typeface="Lucida Sans Unicode"/>
                <a:cs typeface="Lucida Sans Unicode"/>
              </a:rPr>
              <a:t>e</a:t>
            </a:r>
            <a:r>
              <a:rPr sz="2700" spc="-34" baseline="8436" dirty="0">
                <a:latin typeface="Lucida Sans Unicode"/>
                <a:cs typeface="Lucida Sans Unicode"/>
              </a:rPr>
              <a:t>v</a:t>
            </a:r>
            <a:r>
              <a:rPr sz="2700" spc="0" baseline="8436" dirty="0">
                <a:latin typeface="Lucida Sans Unicode"/>
                <a:cs typeface="Lucida Sans Unicode"/>
              </a:rPr>
              <a:t>e</a:t>
            </a:r>
            <a:r>
              <a:rPr sz="2700" spc="74" baseline="8436" dirty="0">
                <a:latin typeface="Lucida Sans Unicode"/>
                <a:cs typeface="Lucida Sans Unicode"/>
              </a:rPr>
              <a:t> </a:t>
            </a:r>
            <a:r>
              <a:rPr sz="2700" spc="9" baseline="8436" dirty="0">
                <a:latin typeface="Lucida Sans Unicode"/>
                <a:cs typeface="Lucida Sans Unicode"/>
              </a:rPr>
              <a:t>u</a:t>
            </a:r>
            <a:r>
              <a:rPr sz="2700" spc="-19" baseline="8436" dirty="0">
                <a:latin typeface="Lucida Sans Unicode"/>
                <a:cs typeface="Lucida Sans Unicode"/>
              </a:rPr>
              <a:t>sa</a:t>
            </a:r>
            <a:r>
              <a:rPr sz="2700" spc="0" baseline="8436" dirty="0">
                <a:latin typeface="Lucida Sans Unicode"/>
                <a:cs typeface="Lucida Sans Unicode"/>
              </a:rPr>
              <a:t>r</a:t>
            </a:r>
            <a:endParaRPr sz="1800">
              <a:latin typeface="Lucida Sans Unicode"/>
              <a:cs typeface="Lucida Sans Unicode"/>
            </a:endParaRPr>
          </a:p>
          <a:p>
            <a:pPr marL="59031" marR="76930" algn="ctr">
              <a:lnSpc>
                <a:spcPts val="2000"/>
              </a:lnSpc>
            </a:pPr>
            <a:r>
              <a:rPr sz="2700" spc="0" baseline="4820" dirty="0">
                <a:latin typeface="Lucida Sans Unicode"/>
                <a:cs typeface="Lucida Sans Unicode"/>
              </a:rPr>
              <a:t>é </a:t>
            </a:r>
            <a:r>
              <a:rPr sz="2700" spc="-4" baseline="4820" dirty="0">
                <a:latin typeface="Lucida Sans Unicode"/>
                <a:cs typeface="Lucida Sans Unicode"/>
              </a:rPr>
              <a:t>q</a:t>
            </a:r>
            <a:r>
              <a:rPr sz="2700" spc="9" baseline="4820" dirty="0">
                <a:latin typeface="Lucida Sans Unicode"/>
                <a:cs typeface="Lucida Sans Unicode"/>
              </a:rPr>
              <a:t>u</a:t>
            </a:r>
            <a:r>
              <a:rPr sz="2700" spc="0" baseline="4820" dirty="0">
                <a:latin typeface="Lucida Sans Unicode"/>
                <a:cs typeface="Lucida Sans Unicode"/>
              </a:rPr>
              <a:t>e </a:t>
            </a:r>
            <a:r>
              <a:rPr sz="2700" spc="4" baseline="4820" dirty="0">
                <a:latin typeface="Lucida Sans Unicode"/>
                <a:cs typeface="Lucida Sans Unicode"/>
              </a:rPr>
              <a:t>l</a:t>
            </a:r>
            <a:r>
              <a:rPr sz="2700" spc="9" baseline="4820" dirty="0">
                <a:latin typeface="Lucida Sans Unicode"/>
                <a:cs typeface="Lucida Sans Unicode"/>
              </a:rPr>
              <a:t>h</a:t>
            </a:r>
            <a:r>
              <a:rPr sz="2700" spc="0" baseline="4820" dirty="0">
                <a:latin typeface="Lucida Sans Unicode"/>
                <a:cs typeface="Lucida Sans Unicode"/>
              </a:rPr>
              <a:t>e </a:t>
            </a:r>
            <a:r>
              <a:rPr sz="2700" spc="14" baseline="4820" dirty="0">
                <a:latin typeface="Lucida Sans Unicode"/>
                <a:cs typeface="Lucida Sans Unicode"/>
              </a:rPr>
              <a:t>f</a:t>
            </a:r>
            <a:r>
              <a:rPr sz="2700" spc="19" baseline="4820" dirty="0">
                <a:latin typeface="Lucida Sans Unicode"/>
                <a:cs typeface="Lucida Sans Unicode"/>
              </a:rPr>
              <a:t>o</a:t>
            </a:r>
            <a:r>
              <a:rPr sz="2700" spc="0" baseline="4820" dirty="0">
                <a:latin typeface="Lucida Sans Unicode"/>
                <a:cs typeface="Lucida Sans Unicode"/>
              </a:rPr>
              <a:t>i</a:t>
            </a:r>
            <a:r>
              <a:rPr sz="2700" spc="-34" baseline="4820" dirty="0">
                <a:latin typeface="Lucida Sans Unicode"/>
                <a:cs typeface="Lucida Sans Unicode"/>
              </a:rPr>
              <a:t> </a:t>
            </a:r>
            <a:r>
              <a:rPr sz="2700" spc="-25" baseline="4820" dirty="0">
                <a:latin typeface="Lucida Sans Unicode"/>
                <a:cs typeface="Lucida Sans Unicode"/>
              </a:rPr>
              <a:t>e</a:t>
            </a:r>
            <a:r>
              <a:rPr sz="2700" spc="9" baseline="4820" dirty="0">
                <a:latin typeface="Lucida Sans Unicode"/>
                <a:cs typeface="Lucida Sans Unicode"/>
              </a:rPr>
              <a:t>n</a:t>
            </a:r>
            <a:r>
              <a:rPr sz="2700" spc="-29" baseline="4820" dirty="0">
                <a:latin typeface="Lucida Sans Unicode"/>
                <a:cs typeface="Lucida Sans Unicode"/>
              </a:rPr>
              <a:t>v</a:t>
            </a:r>
            <a:r>
              <a:rPr sz="2700" spc="4" baseline="4820" dirty="0">
                <a:latin typeface="Lucida Sans Unicode"/>
                <a:cs typeface="Lucida Sans Unicode"/>
              </a:rPr>
              <a:t>i</a:t>
            </a:r>
            <a:r>
              <a:rPr sz="2700" spc="-19" baseline="4820" dirty="0">
                <a:latin typeface="Lucida Sans Unicode"/>
                <a:cs typeface="Lucida Sans Unicode"/>
              </a:rPr>
              <a:t>a</a:t>
            </a:r>
            <a:r>
              <a:rPr sz="2700" spc="-4" baseline="4820" dirty="0">
                <a:latin typeface="Lucida Sans Unicode"/>
                <a:cs typeface="Lucida Sans Unicode"/>
              </a:rPr>
              <a:t>d</a:t>
            </a:r>
            <a:r>
              <a:rPr sz="2700" spc="0" baseline="4820" dirty="0">
                <a:latin typeface="Lucida Sans Unicode"/>
                <a:cs typeface="Lucida Sans Unicode"/>
              </a:rPr>
              <a:t>o</a:t>
            </a:r>
            <a:r>
              <a:rPr sz="2700" spc="49" baseline="4820" dirty="0">
                <a:latin typeface="Lucida Sans Unicode"/>
                <a:cs typeface="Lucida Sans Unicode"/>
              </a:rPr>
              <a:t> </a:t>
            </a:r>
            <a:r>
              <a:rPr sz="2700" spc="-29" baseline="4820" dirty="0">
                <a:latin typeface="Lucida Sans Unicode"/>
                <a:cs typeface="Lucida Sans Unicode"/>
              </a:rPr>
              <a:t>v</a:t>
            </a:r>
            <a:r>
              <a:rPr sz="2700" spc="4" baseline="4820" dirty="0">
                <a:latin typeface="Lucida Sans Unicode"/>
                <a:cs typeface="Lucida Sans Unicode"/>
              </a:rPr>
              <a:t>i</a:t>
            </a:r>
            <a:r>
              <a:rPr sz="2700" spc="0" baseline="4820" dirty="0">
                <a:latin typeface="Lucida Sans Unicode"/>
                <a:cs typeface="Lucida Sans Unicode"/>
              </a:rPr>
              <a:t>a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16688" y="2764325"/>
            <a:ext cx="291674" cy="125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endParaRPr sz="7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425" y="2869382"/>
            <a:ext cx="2790593" cy="5311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0"/>
              </a:lnSpc>
              <a:spcBef>
                <a:spcPts val="109"/>
              </a:spcBef>
            </a:pPr>
            <a:r>
              <a:rPr sz="2700" spc="-29" baseline="8436" dirty="0">
                <a:latin typeface="Lucida Sans Unicode"/>
                <a:cs typeface="Lucida Sans Unicode"/>
              </a:rPr>
              <a:t>e</a:t>
            </a:r>
            <a:r>
              <a:rPr sz="2700" spc="9" baseline="8436" dirty="0">
                <a:latin typeface="Lucida Sans Unicode"/>
                <a:cs typeface="Lucida Sans Unicode"/>
              </a:rPr>
              <a:t>-</a:t>
            </a:r>
            <a:r>
              <a:rPr sz="2700" spc="-34" baseline="8436" dirty="0">
                <a:latin typeface="Lucida Sans Unicode"/>
                <a:cs typeface="Lucida Sans Unicode"/>
              </a:rPr>
              <a:t>m</a:t>
            </a:r>
            <a:r>
              <a:rPr sz="2700" spc="-19" baseline="8436" dirty="0">
                <a:latin typeface="Lucida Sans Unicode"/>
                <a:cs typeface="Lucida Sans Unicode"/>
              </a:rPr>
              <a:t>a</a:t>
            </a:r>
            <a:r>
              <a:rPr sz="2700" spc="0" baseline="8436" dirty="0">
                <a:latin typeface="Lucida Sans Unicode"/>
                <a:cs typeface="Lucida Sans Unicode"/>
              </a:rPr>
              <a:t>i</a:t>
            </a:r>
            <a:r>
              <a:rPr sz="2700" spc="4" baseline="8436" dirty="0">
                <a:latin typeface="Lucida Sans Unicode"/>
                <a:cs typeface="Lucida Sans Unicode"/>
              </a:rPr>
              <a:t>l</a:t>
            </a:r>
            <a:r>
              <a:rPr sz="2700" spc="0" baseline="8436" dirty="0">
                <a:latin typeface="Lucida Sans Unicode"/>
                <a:cs typeface="Lucida Sans Unicode"/>
              </a:rPr>
              <a:t>,</a:t>
            </a:r>
            <a:r>
              <a:rPr sz="2700" spc="59" baseline="8436" dirty="0">
                <a:latin typeface="Lucida Sans Unicode"/>
                <a:cs typeface="Lucida Sans Unicode"/>
              </a:rPr>
              <a:t> </a:t>
            </a:r>
            <a:r>
              <a:rPr sz="2700" spc="-9" baseline="8436" dirty="0">
                <a:latin typeface="Lucida Sans Unicode"/>
                <a:cs typeface="Lucida Sans Unicode"/>
              </a:rPr>
              <a:t>q</a:t>
            </a:r>
            <a:r>
              <a:rPr sz="2700" spc="4" baseline="8436" dirty="0">
                <a:latin typeface="Lucida Sans Unicode"/>
                <a:cs typeface="Lucida Sans Unicode"/>
              </a:rPr>
              <a:t>u</a:t>
            </a:r>
            <a:r>
              <a:rPr sz="2700" spc="-19" baseline="8436" dirty="0">
                <a:latin typeface="Lucida Sans Unicode"/>
                <a:cs typeface="Lucida Sans Unicode"/>
              </a:rPr>
              <a:t>a</a:t>
            </a:r>
            <a:r>
              <a:rPr sz="2700" spc="4" baseline="8436" dirty="0">
                <a:latin typeface="Lucida Sans Unicode"/>
                <a:cs typeface="Lucida Sans Unicode"/>
              </a:rPr>
              <a:t>n</a:t>
            </a:r>
            <a:r>
              <a:rPr sz="2700" spc="-9" baseline="8436" dirty="0">
                <a:latin typeface="Lucida Sans Unicode"/>
                <a:cs typeface="Lucida Sans Unicode"/>
              </a:rPr>
              <a:t>d</a:t>
            </a:r>
            <a:r>
              <a:rPr sz="2700" spc="0" baseline="8436" dirty="0">
                <a:latin typeface="Lucida Sans Unicode"/>
                <a:cs typeface="Lucida Sans Unicode"/>
              </a:rPr>
              <a:t>o</a:t>
            </a:r>
            <a:r>
              <a:rPr sz="2700" spc="44" baseline="8436" dirty="0">
                <a:latin typeface="Lucida Sans Unicode"/>
                <a:cs typeface="Lucida Sans Unicode"/>
              </a:rPr>
              <a:t> </a:t>
            </a:r>
            <a:r>
              <a:rPr sz="2700" spc="-19" baseline="8436" dirty="0">
                <a:latin typeface="Lucida Sans Unicode"/>
                <a:cs typeface="Lucida Sans Unicode"/>
              </a:rPr>
              <a:t>s</a:t>
            </a:r>
            <a:r>
              <a:rPr sz="2700" spc="14" baseline="8436" dirty="0">
                <a:latin typeface="Lucida Sans Unicode"/>
                <a:cs typeface="Lucida Sans Unicode"/>
              </a:rPr>
              <a:t>o</a:t>
            </a:r>
            <a:r>
              <a:rPr sz="2700" spc="0" baseline="8436" dirty="0">
                <a:latin typeface="Lucida Sans Unicode"/>
                <a:cs typeface="Lucida Sans Unicode"/>
              </a:rPr>
              <a:t>l</a:t>
            </a:r>
            <a:r>
              <a:rPr sz="2700" spc="4" baseline="8436" dirty="0">
                <a:latin typeface="Lucida Sans Unicode"/>
                <a:cs typeface="Lucida Sans Unicode"/>
              </a:rPr>
              <a:t>i</a:t>
            </a:r>
            <a:r>
              <a:rPr sz="2700" spc="-25" baseline="8436" dirty="0">
                <a:latin typeface="Lucida Sans Unicode"/>
                <a:cs typeface="Lucida Sans Unicode"/>
              </a:rPr>
              <a:t>c</a:t>
            </a:r>
            <a:r>
              <a:rPr sz="2700" spc="0" baseline="8436" dirty="0">
                <a:latin typeface="Lucida Sans Unicode"/>
                <a:cs typeface="Lucida Sans Unicode"/>
              </a:rPr>
              <a:t>it</a:t>
            </a:r>
            <a:r>
              <a:rPr sz="2700" spc="19" baseline="8436" dirty="0">
                <a:latin typeface="Lucida Sans Unicode"/>
                <a:cs typeface="Lucida Sans Unicode"/>
              </a:rPr>
              <a:t>o</a:t>
            </a:r>
            <a:r>
              <a:rPr sz="2700" spc="0" baseline="8436" dirty="0">
                <a:latin typeface="Lucida Sans Unicode"/>
                <a:cs typeface="Lucida Sans Unicode"/>
              </a:rPr>
              <a:t>u</a:t>
            </a:r>
            <a:endParaRPr sz="1800" dirty="0">
              <a:latin typeface="Lucida Sans Unicode"/>
              <a:cs typeface="Lucida Sans Unicode"/>
            </a:endParaRPr>
          </a:p>
          <a:p>
            <a:pPr marL="1080452" marR="34337">
              <a:lnSpc>
                <a:spcPts val="2005"/>
              </a:lnSpc>
            </a:pPr>
            <a:r>
              <a:rPr sz="2700" spc="-19" baseline="4820" dirty="0">
                <a:latin typeface="Lucida Sans Unicode"/>
                <a:cs typeface="Lucida Sans Unicode"/>
              </a:rPr>
              <a:t>ac</a:t>
            </a:r>
            <a:r>
              <a:rPr sz="2700" spc="-25" baseline="4820" dirty="0">
                <a:latin typeface="Lucida Sans Unicode"/>
                <a:cs typeface="Lucida Sans Unicode"/>
              </a:rPr>
              <a:t>e</a:t>
            </a:r>
            <a:r>
              <a:rPr sz="2700" spc="-14" baseline="4820" dirty="0">
                <a:latin typeface="Lucida Sans Unicode"/>
                <a:cs typeface="Lucida Sans Unicode"/>
              </a:rPr>
              <a:t>ss</a:t>
            </a:r>
            <a:r>
              <a:rPr sz="2700" spc="19" baseline="4820" dirty="0">
                <a:latin typeface="Lucida Sans Unicode"/>
                <a:cs typeface="Lucida Sans Unicode"/>
              </a:rPr>
              <a:t>o</a:t>
            </a:r>
            <a:r>
              <a:rPr sz="2700" spc="0" baseline="4820" dirty="0">
                <a:latin typeface="Lucida Sans Unicode"/>
                <a:cs typeface="Lucida Sans Unicode"/>
              </a:rPr>
              <a:t>.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96443" y="2869382"/>
            <a:ext cx="200351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0" baseline="4820" dirty="0">
                <a:latin typeface="Lucida Sans Unicode"/>
                <a:cs typeface="Lucida Sans Unicode"/>
              </a:rPr>
              <a:t>o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89569" y="3590116"/>
            <a:ext cx="35874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30055" y="3709650"/>
            <a:ext cx="1811253" cy="120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endParaRPr sz="7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5030" y="4208711"/>
            <a:ext cx="696214" cy="137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5"/>
              </a:spcBef>
            </a:pP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60751" y="4217122"/>
            <a:ext cx="598445" cy="120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5"/>
              </a:spcBef>
            </a:pPr>
            <a:endParaRPr sz="7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65083" y="4411495"/>
            <a:ext cx="1409380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endParaRPr sz="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4340" y="4754951"/>
            <a:ext cx="2061680" cy="798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0"/>
              </a:lnSpc>
              <a:spcBef>
                <a:spcPts val="109"/>
              </a:spcBef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60751" y="4793183"/>
            <a:ext cx="1109557" cy="320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4287">
              <a:lnSpc>
                <a:spcPts val="919"/>
              </a:lnSpc>
              <a:spcBef>
                <a:spcPts val="46"/>
              </a:spcBef>
            </a:pPr>
            <a:endParaRPr sz="750" dirty="0">
              <a:latin typeface="Arial"/>
              <a:cs typeface="Arial"/>
            </a:endParaRPr>
          </a:p>
        </p:txBody>
      </p:sp>
      <p:sp>
        <p:nvSpPr>
          <p:cNvPr id="40" name="object 6"/>
          <p:cNvSpPr/>
          <p:nvPr/>
        </p:nvSpPr>
        <p:spPr>
          <a:xfrm>
            <a:off x="7558869" y="5198771"/>
            <a:ext cx="948448" cy="708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CaixaDeTexto 8"/>
          <p:cNvSpPr txBox="1"/>
          <p:nvPr/>
        </p:nvSpPr>
        <p:spPr>
          <a:xfrm>
            <a:off x="174625" y="325669"/>
            <a:ext cx="3455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Colocar o seu CNPJ ou CPF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Colocar a Senha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Clicar em entrar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74625" y="4538495"/>
            <a:ext cx="2870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Veja a apresentação para mudança de senhas.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13688049-B0A1-4F0E-BD95-9CCB55675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811" y="619103"/>
            <a:ext cx="5972868" cy="56006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497293" y="5946635"/>
            <a:ext cx="4938687" cy="924064"/>
          </a:xfrm>
          <a:custGeom>
            <a:avLst/>
            <a:gdLst/>
            <a:ahLst/>
            <a:cxnLst/>
            <a:rect l="l" t="t" r="r" b="b"/>
            <a:pathLst>
              <a:path w="4938687" h="924064">
                <a:moveTo>
                  <a:pt x="660" y="0"/>
                </a:moveTo>
                <a:lnTo>
                  <a:pt x="0" y="5473"/>
                </a:lnTo>
                <a:lnTo>
                  <a:pt x="85417" y="21361"/>
                </a:lnTo>
                <a:lnTo>
                  <a:pt x="660" y="0"/>
                </a:lnTo>
                <a:close/>
              </a:path>
              <a:path w="4938687" h="924064">
                <a:moveTo>
                  <a:pt x="85417" y="21361"/>
                </a:moveTo>
                <a:lnTo>
                  <a:pt x="3616759" y="911361"/>
                </a:lnTo>
                <a:lnTo>
                  <a:pt x="4870390" y="911361"/>
                </a:lnTo>
                <a:lnTo>
                  <a:pt x="85417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3260" y="5935662"/>
            <a:ext cx="3698214" cy="933450"/>
          </a:xfrm>
          <a:custGeom>
            <a:avLst/>
            <a:gdLst/>
            <a:ahLst/>
            <a:cxnLst/>
            <a:rect l="l" t="t" r="r" b="b"/>
            <a:pathLst>
              <a:path w="3698214" h="933450">
                <a:moveTo>
                  <a:pt x="0" y="0"/>
                </a:moveTo>
                <a:lnTo>
                  <a:pt x="7937" y="6350"/>
                </a:lnTo>
                <a:lnTo>
                  <a:pt x="2885428" y="922336"/>
                </a:lnTo>
                <a:lnTo>
                  <a:pt x="3672924" y="9223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781675"/>
            <a:ext cx="3409950" cy="1076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6208" y="5791428"/>
            <a:ext cx="3408411" cy="1093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91692" y="2112130"/>
            <a:ext cx="948448" cy="708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200" y="3667125"/>
            <a:ext cx="3467100" cy="962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78016" y="4428032"/>
            <a:ext cx="725360" cy="6670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45250" y="2349640"/>
            <a:ext cx="2624100" cy="4713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lang="pt-BR" sz="1800" dirty="0">
                <a:latin typeface="Lucida Sans Unicode"/>
                <a:cs typeface="Lucida Sans Unicode"/>
              </a:rPr>
              <a:t>Clicar em Identificação do Tomador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5108" y="2482032"/>
            <a:ext cx="343654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53100" y="5378648"/>
            <a:ext cx="2453100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5"/>
              </a:lnSpc>
              <a:spcBef>
                <a:spcPts val="100"/>
              </a:spcBef>
            </a:pPr>
            <a:r>
              <a:rPr sz="2700" spc="4" baseline="4820" dirty="0">
                <a:latin typeface="Lucida Sans Unicode"/>
                <a:cs typeface="Lucida Sans Unicode"/>
              </a:rPr>
              <a:t>i</a:t>
            </a:r>
            <a:r>
              <a:rPr sz="2700" spc="9" baseline="4820" dirty="0">
                <a:latin typeface="Lucida Sans Unicode"/>
                <a:cs typeface="Lucida Sans Unicode"/>
              </a:rPr>
              <a:t>n</a:t>
            </a:r>
            <a:r>
              <a:rPr sz="2700" spc="14" baseline="4820" dirty="0">
                <a:latin typeface="Lucida Sans Unicode"/>
                <a:cs typeface="Lucida Sans Unicode"/>
              </a:rPr>
              <a:t>f</a:t>
            </a:r>
            <a:r>
              <a:rPr sz="2700" spc="19" baseline="4820" dirty="0">
                <a:latin typeface="Lucida Sans Unicode"/>
                <a:cs typeface="Lucida Sans Unicode"/>
              </a:rPr>
              <a:t>o</a:t>
            </a:r>
            <a:r>
              <a:rPr sz="2700" spc="9" baseline="4820" dirty="0">
                <a:latin typeface="Lucida Sans Unicode"/>
                <a:cs typeface="Lucida Sans Unicode"/>
              </a:rPr>
              <a:t>r</a:t>
            </a:r>
            <a:r>
              <a:rPr sz="2700" spc="-29" baseline="4820" dirty="0">
                <a:latin typeface="Lucida Sans Unicode"/>
                <a:cs typeface="Lucida Sans Unicode"/>
              </a:rPr>
              <a:t>m</a:t>
            </a:r>
            <a:r>
              <a:rPr sz="2700" spc="-19" baseline="4820" dirty="0">
                <a:latin typeface="Lucida Sans Unicode"/>
                <a:cs typeface="Lucida Sans Unicode"/>
              </a:rPr>
              <a:t>a</a:t>
            </a:r>
            <a:r>
              <a:rPr sz="2700" spc="0" baseline="4820" dirty="0">
                <a:latin typeface="Lucida Sans Unicode"/>
                <a:cs typeface="Lucida Sans Unicode"/>
              </a:rPr>
              <a:t>r</a:t>
            </a:r>
            <a:r>
              <a:rPr sz="2700" spc="-29" baseline="4820" dirty="0">
                <a:latin typeface="Lucida Sans Unicode"/>
                <a:cs typeface="Lucida Sans Unicode"/>
              </a:rPr>
              <a:t> </a:t>
            </a:r>
            <a:r>
              <a:rPr sz="2700" spc="29" baseline="4820" dirty="0">
                <a:latin typeface="Lucida Sans Unicode"/>
                <a:cs typeface="Lucida Sans Unicode"/>
              </a:rPr>
              <a:t>C</a:t>
            </a:r>
            <a:r>
              <a:rPr sz="2700" spc="19" baseline="4820" dirty="0">
                <a:latin typeface="Lucida Sans Unicode"/>
                <a:cs typeface="Lucida Sans Unicode"/>
              </a:rPr>
              <a:t>N</a:t>
            </a:r>
            <a:r>
              <a:rPr sz="2700" spc="-19" baseline="4820" dirty="0">
                <a:latin typeface="Lucida Sans Unicode"/>
                <a:cs typeface="Lucida Sans Unicode"/>
              </a:rPr>
              <a:t>P</a:t>
            </a:r>
            <a:r>
              <a:rPr sz="2700" spc="0" baseline="4820" dirty="0">
                <a:latin typeface="Lucida Sans Unicode"/>
                <a:cs typeface="Lucida Sans Unicode"/>
              </a:rPr>
              <a:t>J </a:t>
            </a:r>
            <a:r>
              <a:rPr sz="2700" spc="19" baseline="4820" dirty="0">
                <a:latin typeface="Lucida Sans Unicode"/>
                <a:cs typeface="Lucida Sans Unicode"/>
              </a:rPr>
              <a:t>o</a:t>
            </a:r>
            <a:r>
              <a:rPr sz="2700" spc="0" baseline="4820" dirty="0">
                <a:latin typeface="Lucida Sans Unicode"/>
                <a:cs typeface="Lucida Sans Unicode"/>
              </a:rPr>
              <a:t>u</a:t>
            </a:r>
            <a:r>
              <a:rPr sz="2700" spc="-34" baseline="4820" dirty="0">
                <a:latin typeface="Lucida Sans Unicode"/>
                <a:cs typeface="Lucida Sans Unicode"/>
              </a:rPr>
              <a:t> </a:t>
            </a:r>
            <a:r>
              <a:rPr sz="2700" spc="29" baseline="4820" dirty="0">
                <a:latin typeface="Lucida Sans Unicode"/>
                <a:cs typeface="Lucida Sans Unicode"/>
              </a:rPr>
              <a:t>C</a:t>
            </a:r>
            <a:r>
              <a:rPr sz="2700" spc="-19" baseline="4820" dirty="0">
                <a:latin typeface="Lucida Sans Unicode"/>
                <a:cs typeface="Lucida Sans Unicode"/>
              </a:rPr>
              <a:t>P</a:t>
            </a:r>
            <a:r>
              <a:rPr sz="2700" spc="0" baseline="4820" dirty="0">
                <a:latin typeface="Lucida Sans Unicode"/>
                <a:cs typeface="Lucida Sans Unicode"/>
              </a:rPr>
              <a:t>F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44A9DF8-B30B-476A-B991-A54895B3C5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105" y="1079500"/>
            <a:ext cx="4948045" cy="4840253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443AEC70-FE3E-4D85-8BB0-A00DB10DC34F}"/>
              </a:ext>
            </a:extLst>
          </p:cNvPr>
          <p:cNvSpPr txBox="1"/>
          <p:nvPr/>
        </p:nvSpPr>
        <p:spPr>
          <a:xfrm>
            <a:off x="692151" y="3937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 Nota Fiscal Eletrônica de Serviço está estruturada para várias informações, porém vamos demonstrar a emissão simples.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497293" y="5946635"/>
            <a:ext cx="4938687" cy="924064"/>
          </a:xfrm>
          <a:custGeom>
            <a:avLst/>
            <a:gdLst/>
            <a:ahLst/>
            <a:cxnLst/>
            <a:rect l="l" t="t" r="r" b="b"/>
            <a:pathLst>
              <a:path w="4938687" h="924064">
                <a:moveTo>
                  <a:pt x="660" y="0"/>
                </a:moveTo>
                <a:lnTo>
                  <a:pt x="0" y="5473"/>
                </a:lnTo>
                <a:lnTo>
                  <a:pt x="85417" y="21361"/>
                </a:lnTo>
                <a:lnTo>
                  <a:pt x="660" y="0"/>
                </a:lnTo>
                <a:close/>
              </a:path>
              <a:path w="4938687" h="924064">
                <a:moveTo>
                  <a:pt x="85417" y="21361"/>
                </a:moveTo>
                <a:lnTo>
                  <a:pt x="3616759" y="911361"/>
                </a:lnTo>
                <a:lnTo>
                  <a:pt x="4870390" y="911361"/>
                </a:lnTo>
                <a:lnTo>
                  <a:pt x="85417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3260" y="5935662"/>
            <a:ext cx="3698214" cy="933450"/>
          </a:xfrm>
          <a:custGeom>
            <a:avLst/>
            <a:gdLst/>
            <a:ahLst/>
            <a:cxnLst/>
            <a:rect l="l" t="t" r="r" b="b"/>
            <a:pathLst>
              <a:path w="3698214" h="933450">
                <a:moveTo>
                  <a:pt x="0" y="0"/>
                </a:moveTo>
                <a:lnTo>
                  <a:pt x="7937" y="6350"/>
                </a:lnTo>
                <a:lnTo>
                  <a:pt x="2885428" y="922336"/>
                </a:lnTo>
                <a:lnTo>
                  <a:pt x="3672924" y="9223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781675"/>
            <a:ext cx="3409950" cy="1076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6208" y="5791428"/>
            <a:ext cx="3408411" cy="1093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6725" y="838200"/>
            <a:ext cx="4791075" cy="962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79903" y="1343596"/>
            <a:ext cx="739307" cy="5480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2657475"/>
            <a:ext cx="7572375" cy="27146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8985" y="3069018"/>
            <a:ext cx="739307" cy="5480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1975" y="514350"/>
            <a:ext cx="4591050" cy="2857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5291" y="1600271"/>
            <a:ext cx="1644131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29" baseline="4820" dirty="0">
                <a:latin typeface="Lucida Sans Unicode"/>
                <a:cs typeface="Lucida Sans Unicode"/>
              </a:rPr>
              <a:t>C</a:t>
            </a:r>
            <a:r>
              <a:rPr sz="2700" spc="0" baseline="4820" dirty="0">
                <a:latin typeface="Lucida Sans Unicode"/>
                <a:cs typeface="Lucida Sans Unicode"/>
              </a:rPr>
              <a:t>l</a:t>
            </a:r>
            <a:r>
              <a:rPr sz="2700" spc="4" baseline="4820" dirty="0">
                <a:latin typeface="Lucida Sans Unicode"/>
                <a:cs typeface="Lucida Sans Unicode"/>
              </a:rPr>
              <a:t>i</a:t>
            </a:r>
            <a:r>
              <a:rPr sz="2700" spc="-25" baseline="4820" dirty="0">
                <a:latin typeface="Lucida Sans Unicode"/>
                <a:cs typeface="Lucida Sans Unicode"/>
              </a:rPr>
              <a:t>c</a:t>
            </a:r>
            <a:r>
              <a:rPr sz="2700" spc="-19" baseline="4820" dirty="0">
                <a:latin typeface="Lucida Sans Unicode"/>
                <a:cs typeface="Lucida Sans Unicode"/>
              </a:rPr>
              <a:t>a</a:t>
            </a:r>
            <a:r>
              <a:rPr sz="2700" spc="0" baseline="4820" dirty="0">
                <a:latin typeface="Lucida Sans Unicode"/>
                <a:cs typeface="Lucida Sans Unicode"/>
              </a:rPr>
              <a:t>r</a:t>
            </a:r>
            <a:r>
              <a:rPr sz="2700" spc="39" baseline="4820" dirty="0">
                <a:latin typeface="Lucida Sans Unicode"/>
                <a:cs typeface="Lucida Sans Unicode"/>
              </a:rPr>
              <a:t> </a:t>
            </a:r>
            <a:r>
              <a:rPr sz="2700" spc="9" baseline="4820" dirty="0">
                <a:latin typeface="Lucida Sans Unicode"/>
                <a:cs typeface="Lucida Sans Unicode"/>
              </a:rPr>
              <a:t>n</a:t>
            </a:r>
            <a:r>
              <a:rPr sz="2700" spc="0" baseline="4820" dirty="0">
                <a:latin typeface="Lucida Sans Unicode"/>
                <a:cs typeface="Lucida Sans Unicode"/>
              </a:rPr>
              <a:t>a</a:t>
            </a:r>
            <a:r>
              <a:rPr sz="2700" spc="9" baseline="4820" dirty="0">
                <a:latin typeface="Lucida Sans Unicode"/>
                <a:cs typeface="Lucida Sans Unicode"/>
              </a:rPr>
              <a:t> </a:t>
            </a:r>
            <a:r>
              <a:rPr sz="2700" spc="14" baseline="4820" dirty="0">
                <a:latin typeface="Lucida Sans Unicode"/>
                <a:cs typeface="Lucida Sans Unicode"/>
              </a:rPr>
              <a:t>L</a:t>
            </a:r>
            <a:r>
              <a:rPr sz="2700" spc="9" baseline="4820" dirty="0">
                <a:latin typeface="Lucida Sans Unicode"/>
                <a:cs typeface="Lucida Sans Unicode"/>
              </a:rPr>
              <a:t>u</a:t>
            </a:r>
            <a:r>
              <a:rPr sz="2700" spc="-4" baseline="4820" dirty="0">
                <a:latin typeface="Lucida Sans Unicode"/>
                <a:cs typeface="Lucida Sans Unicode"/>
              </a:rPr>
              <a:t>p</a:t>
            </a:r>
            <a:r>
              <a:rPr sz="2700" spc="0" baseline="4820" dirty="0">
                <a:latin typeface="Lucida Sans Unicode"/>
                <a:cs typeface="Lucida Sans Unicode"/>
              </a:rPr>
              <a:t>a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358134" y="3143321"/>
            <a:ext cx="3415956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25" baseline="4820" dirty="0">
                <a:latin typeface="Lucida Sans Unicode"/>
                <a:cs typeface="Lucida Sans Unicode"/>
              </a:rPr>
              <a:t>C</a:t>
            </a:r>
            <a:r>
              <a:rPr sz="2700" spc="0" baseline="4820" dirty="0">
                <a:latin typeface="Lucida Sans Unicode"/>
                <a:cs typeface="Lucida Sans Unicode"/>
              </a:rPr>
              <a:t>l</a:t>
            </a:r>
            <a:r>
              <a:rPr sz="2700" spc="4" baseline="4820" dirty="0">
                <a:latin typeface="Lucida Sans Unicode"/>
                <a:cs typeface="Lucida Sans Unicode"/>
              </a:rPr>
              <a:t>i</a:t>
            </a:r>
            <a:r>
              <a:rPr sz="2700" spc="-25" baseline="4820" dirty="0">
                <a:latin typeface="Lucida Sans Unicode"/>
                <a:cs typeface="Lucida Sans Unicode"/>
              </a:rPr>
              <a:t>c</a:t>
            </a:r>
            <a:r>
              <a:rPr sz="2700" spc="-19" baseline="4820" dirty="0">
                <a:latin typeface="Lucida Sans Unicode"/>
                <a:cs typeface="Lucida Sans Unicode"/>
              </a:rPr>
              <a:t>a</a:t>
            </a:r>
            <a:r>
              <a:rPr sz="2700" spc="0" baseline="4820" dirty="0">
                <a:latin typeface="Lucida Sans Unicode"/>
                <a:cs typeface="Lucida Sans Unicode"/>
              </a:rPr>
              <a:t>r</a:t>
            </a:r>
            <a:r>
              <a:rPr sz="2700" spc="39" baseline="4820" dirty="0">
                <a:latin typeface="Lucida Sans Unicode"/>
                <a:cs typeface="Lucida Sans Unicode"/>
              </a:rPr>
              <a:t> </a:t>
            </a:r>
            <a:r>
              <a:rPr sz="2700" spc="-29" baseline="4820" dirty="0">
                <a:latin typeface="Lucida Sans Unicode"/>
                <a:cs typeface="Lucida Sans Unicode"/>
              </a:rPr>
              <a:t>e</a:t>
            </a:r>
            <a:r>
              <a:rPr sz="2700" spc="0" baseline="4820" dirty="0">
                <a:latin typeface="Lucida Sans Unicode"/>
                <a:cs typeface="Lucida Sans Unicode"/>
              </a:rPr>
              <a:t>m </a:t>
            </a:r>
            <a:r>
              <a:rPr sz="2700" spc="4" baseline="4820" dirty="0">
                <a:latin typeface="Lucida Sans Unicode"/>
                <a:cs typeface="Lucida Sans Unicode"/>
              </a:rPr>
              <a:t>In</a:t>
            </a:r>
            <a:r>
              <a:rPr sz="2700" spc="-25" baseline="4820" dirty="0">
                <a:latin typeface="Lucida Sans Unicode"/>
                <a:cs typeface="Lucida Sans Unicode"/>
              </a:rPr>
              <a:t>c</a:t>
            </a:r>
            <a:r>
              <a:rPr sz="2700" spc="0" baseline="4820" dirty="0">
                <a:latin typeface="Lucida Sans Unicode"/>
                <a:cs typeface="Lucida Sans Unicode"/>
              </a:rPr>
              <a:t>l</a:t>
            </a:r>
            <a:r>
              <a:rPr sz="2700" spc="9" baseline="4820" dirty="0">
                <a:latin typeface="Lucida Sans Unicode"/>
                <a:cs typeface="Lucida Sans Unicode"/>
              </a:rPr>
              <a:t>u</a:t>
            </a:r>
            <a:r>
              <a:rPr sz="2700" spc="0" baseline="4820" dirty="0">
                <a:latin typeface="Lucida Sans Unicode"/>
                <a:cs typeface="Lucida Sans Unicode"/>
              </a:rPr>
              <a:t>ir</a:t>
            </a:r>
            <a:r>
              <a:rPr sz="2700" spc="-29" baseline="4820" dirty="0">
                <a:latin typeface="Lucida Sans Unicode"/>
                <a:cs typeface="Lucida Sans Unicode"/>
              </a:rPr>
              <a:t> </a:t>
            </a:r>
            <a:r>
              <a:rPr sz="2700" spc="4" baseline="4820" dirty="0">
                <a:latin typeface="Lucida Sans Unicode"/>
                <a:cs typeface="Lucida Sans Unicode"/>
              </a:rPr>
              <a:t>n</a:t>
            </a:r>
            <a:r>
              <a:rPr sz="2700" spc="14" baseline="4820" dirty="0">
                <a:latin typeface="Lucida Sans Unicode"/>
                <a:cs typeface="Lucida Sans Unicode"/>
              </a:rPr>
              <a:t>o</a:t>
            </a:r>
            <a:r>
              <a:rPr sz="2700" spc="-34" baseline="4820" dirty="0">
                <a:latin typeface="Lucida Sans Unicode"/>
                <a:cs typeface="Lucida Sans Unicode"/>
              </a:rPr>
              <a:t>v</a:t>
            </a:r>
            <a:r>
              <a:rPr sz="2700" spc="0" baseline="4820" dirty="0">
                <a:latin typeface="Lucida Sans Unicode"/>
                <a:cs typeface="Lucida Sans Unicode"/>
              </a:rPr>
              <a:t>o</a:t>
            </a:r>
            <a:r>
              <a:rPr sz="2700" spc="44" baseline="4820" dirty="0">
                <a:latin typeface="Lucida Sans Unicode"/>
                <a:cs typeface="Lucida Sans Unicode"/>
              </a:rPr>
              <a:t> </a:t>
            </a:r>
            <a:r>
              <a:rPr sz="2700" spc="9" baseline="4820" dirty="0">
                <a:latin typeface="Lucida Sans Unicode"/>
                <a:cs typeface="Lucida Sans Unicode"/>
              </a:rPr>
              <a:t>r</a:t>
            </a:r>
            <a:r>
              <a:rPr sz="2700" spc="-29" baseline="4820" dirty="0">
                <a:latin typeface="Lucida Sans Unicode"/>
                <a:cs typeface="Lucida Sans Unicode"/>
              </a:rPr>
              <a:t>e</a:t>
            </a:r>
            <a:r>
              <a:rPr sz="2700" spc="0" baseline="4820" dirty="0">
                <a:latin typeface="Lucida Sans Unicode"/>
                <a:cs typeface="Lucida Sans Unicode"/>
              </a:rPr>
              <a:t>gi</a:t>
            </a:r>
            <a:r>
              <a:rPr sz="2700" spc="-14" baseline="4820" dirty="0">
                <a:latin typeface="Lucida Sans Unicode"/>
                <a:cs typeface="Lucida Sans Unicode"/>
              </a:rPr>
              <a:t>s</a:t>
            </a:r>
            <a:r>
              <a:rPr sz="2700" spc="0" baseline="4820" dirty="0">
                <a:latin typeface="Lucida Sans Unicode"/>
                <a:cs typeface="Lucida Sans Unicode"/>
              </a:rPr>
              <a:t>t</a:t>
            </a:r>
            <a:r>
              <a:rPr sz="2700" spc="9" baseline="4820" dirty="0">
                <a:latin typeface="Lucida Sans Unicode"/>
                <a:cs typeface="Lucida Sans Unicode"/>
              </a:rPr>
              <a:t>r</a:t>
            </a:r>
            <a:r>
              <a:rPr sz="2700" spc="0" baseline="4820" dirty="0">
                <a:latin typeface="Lucida Sans Unicode"/>
                <a:cs typeface="Lucida Sans Unicode"/>
              </a:rPr>
              <a:t>o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497293" y="5946635"/>
            <a:ext cx="4938687" cy="924064"/>
          </a:xfrm>
          <a:custGeom>
            <a:avLst/>
            <a:gdLst/>
            <a:ahLst/>
            <a:cxnLst/>
            <a:rect l="l" t="t" r="r" b="b"/>
            <a:pathLst>
              <a:path w="4938687" h="924064">
                <a:moveTo>
                  <a:pt x="660" y="0"/>
                </a:moveTo>
                <a:lnTo>
                  <a:pt x="0" y="5473"/>
                </a:lnTo>
                <a:lnTo>
                  <a:pt x="85417" y="21361"/>
                </a:lnTo>
                <a:lnTo>
                  <a:pt x="660" y="0"/>
                </a:lnTo>
                <a:close/>
              </a:path>
              <a:path w="4938687" h="924064">
                <a:moveTo>
                  <a:pt x="85417" y="21361"/>
                </a:moveTo>
                <a:lnTo>
                  <a:pt x="3616759" y="911361"/>
                </a:lnTo>
                <a:lnTo>
                  <a:pt x="4870390" y="911361"/>
                </a:lnTo>
                <a:lnTo>
                  <a:pt x="85417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3260" y="5935662"/>
            <a:ext cx="3698214" cy="933450"/>
          </a:xfrm>
          <a:custGeom>
            <a:avLst/>
            <a:gdLst/>
            <a:ahLst/>
            <a:cxnLst/>
            <a:rect l="l" t="t" r="r" b="b"/>
            <a:pathLst>
              <a:path w="3698214" h="933450">
                <a:moveTo>
                  <a:pt x="0" y="0"/>
                </a:moveTo>
                <a:lnTo>
                  <a:pt x="7937" y="6350"/>
                </a:lnTo>
                <a:lnTo>
                  <a:pt x="2885428" y="922336"/>
                </a:lnTo>
                <a:lnTo>
                  <a:pt x="3672924" y="9223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781675"/>
            <a:ext cx="3409950" cy="1076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6208" y="5791428"/>
            <a:ext cx="3408411" cy="1093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33500" y="352425"/>
            <a:ext cx="6010275" cy="579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44009" y="1484820"/>
            <a:ext cx="739307" cy="5480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42999" y="6000762"/>
            <a:ext cx="741400" cy="5940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49296" y="403042"/>
            <a:ext cx="1143245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-19" baseline="4820" dirty="0">
                <a:latin typeface="Lucida Sans Unicode"/>
                <a:cs typeface="Lucida Sans Unicode"/>
              </a:rPr>
              <a:t>P</a:t>
            </a:r>
            <a:r>
              <a:rPr sz="2700" spc="9" baseline="4820" dirty="0">
                <a:latin typeface="Lucida Sans Unicode"/>
                <a:cs typeface="Lucida Sans Unicode"/>
              </a:rPr>
              <a:t>r</a:t>
            </a:r>
            <a:r>
              <a:rPr sz="2700" spc="-29" baseline="4820" dirty="0">
                <a:latin typeface="Lucida Sans Unicode"/>
                <a:cs typeface="Lucida Sans Unicode"/>
              </a:rPr>
              <a:t>ee</a:t>
            </a:r>
            <a:r>
              <a:rPr sz="2700" spc="4" baseline="4820" dirty="0">
                <a:latin typeface="Lucida Sans Unicode"/>
                <a:cs typeface="Lucida Sans Unicode"/>
              </a:rPr>
              <a:t>n</a:t>
            </a:r>
            <a:r>
              <a:rPr sz="2700" spc="-25" baseline="4820" dirty="0">
                <a:latin typeface="Lucida Sans Unicode"/>
                <a:cs typeface="Lucida Sans Unicode"/>
              </a:rPr>
              <a:t>c</a:t>
            </a:r>
            <a:r>
              <a:rPr sz="2700" spc="4" baseline="4820" dirty="0">
                <a:latin typeface="Lucida Sans Unicode"/>
                <a:cs typeface="Lucida Sans Unicode"/>
              </a:rPr>
              <a:t>h</a:t>
            </a:r>
            <a:r>
              <a:rPr sz="2700" spc="-29" baseline="4820" dirty="0">
                <a:latin typeface="Lucida Sans Unicode"/>
                <a:cs typeface="Lucida Sans Unicode"/>
              </a:rPr>
              <a:t>e</a:t>
            </a:r>
            <a:r>
              <a:rPr sz="2700" spc="0" baseline="4820" dirty="0">
                <a:latin typeface="Lucida Sans Unicode"/>
                <a:cs typeface="Lucida Sans Unicode"/>
              </a:rPr>
              <a:t>r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19522" y="403042"/>
            <a:ext cx="319047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14" baseline="4820" dirty="0">
                <a:latin typeface="Lucida Sans Unicode"/>
                <a:cs typeface="Lucida Sans Unicode"/>
              </a:rPr>
              <a:t>o</a:t>
            </a:r>
            <a:r>
              <a:rPr sz="2700" spc="0" baseline="4820" dirty="0">
                <a:latin typeface="Lucida Sans Unicode"/>
                <a:cs typeface="Lucida Sans Unicode"/>
              </a:rPr>
              <a:t>s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42982" y="403042"/>
            <a:ext cx="728580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-9" baseline="4820" dirty="0">
                <a:latin typeface="Lucida Sans Unicode"/>
                <a:cs typeface="Lucida Sans Unicode"/>
              </a:rPr>
              <a:t>d</a:t>
            </a:r>
            <a:r>
              <a:rPr sz="2700" spc="-19" baseline="4820" dirty="0">
                <a:latin typeface="Lucida Sans Unicode"/>
                <a:cs typeface="Lucida Sans Unicode"/>
              </a:rPr>
              <a:t>a</a:t>
            </a:r>
            <a:r>
              <a:rPr sz="2700" spc="-9" baseline="4820" dirty="0">
                <a:latin typeface="Lucida Sans Unicode"/>
                <a:cs typeface="Lucida Sans Unicode"/>
              </a:rPr>
              <a:t>d</a:t>
            </a:r>
            <a:r>
              <a:rPr sz="2700" spc="14" baseline="4820" dirty="0">
                <a:latin typeface="Lucida Sans Unicode"/>
                <a:cs typeface="Lucida Sans Unicode"/>
              </a:rPr>
              <a:t>o</a:t>
            </a:r>
            <a:r>
              <a:rPr sz="2700" spc="0" baseline="4820" dirty="0">
                <a:latin typeface="Lucida Sans Unicode"/>
                <a:cs typeface="Lucida Sans Unicode"/>
              </a:rPr>
              <a:t>s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85362" y="403042"/>
            <a:ext cx="938269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-9" baseline="4820" dirty="0">
                <a:latin typeface="Lucida Sans Unicode"/>
                <a:cs typeface="Lucida Sans Unicode"/>
              </a:rPr>
              <a:t>p</a:t>
            </a:r>
            <a:r>
              <a:rPr sz="2700" spc="-29" baseline="4820" dirty="0">
                <a:latin typeface="Lucida Sans Unicode"/>
                <a:cs typeface="Lucida Sans Unicode"/>
              </a:rPr>
              <a:t>e</a:t>
            </a:r>
            <a:r>
              <a:rPr sz="2700" spc="-9" baseline="4820" dirty="0">
                <a:latin typeface="Lucida Sans Unicode"/>
                <a:cs typeface="Lucida Sans Unicode"/>
              </a:rPr>
              <a:t>d</a:t>
            </a:r>
            <a:r>
              <a:rPr sz="2700" spc="0" baseline="4820" dirty="0">
                <a:latin typeface="Lucida Sans Unicode"/>
                <a:cs typeface="Lucida Sans Unicode"/>
              </a:rPr>
              <a:t>id</a:t>
            </a:r>
            <a:r>
              <a:rPr sz="2700" spc="9" baseline="4820" dirty="0">
                <a:latin typeface="Lucida Sans Unicode"/>
                <a:cs typeface="Lucida Sans Unicode"/>
              </a:rPr>
              <a:t>o</a:t>
            </a:r>
            <a:r>
              <a:rPr sz="2700" spc="0" baseline="4820" dirty="0">
                <a:latin typeface="Lucida Sans Unicode"/>
                <a:cs typeface="Lucida Sans Unicode"/>
              </a:rPr>
              <a:t>s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51776" y="1651706"/>
            <a:ext cx="1410640" cy="16279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456" marR="36865" algn="ctr">
              <a:lnSpc>
                <a:spcPts val="2180"/>
              </a:lnSpc>
              <a:spcBef>
                <a:spcPts val="109"/>
              </a:spcBef>
            </a:pPr>
            <a:r>
              <a:rPr sz="2700" spc="0" baseline="8436" dirty="0">
                <a:latin typeface="Lucida Sans Unicode"/>
                <a:cs typeface="Lucida Sans Unicode"/>
              </a:rPr>
              <a:t>Se </a:t>
            </a:r>
            <a:r>
              <a:rPr sz="2700" spc="4" baseline="8436" dirty="0">
                <a:latin typeface="Lucida Sans Unicode"/>
                <a:cs typeface="Lucida Sans Unicode"/>
              </a:rPr>
              <a:t>n</a:t>
            </a:r>
            <a:r>
              <a:rPr sz="2700" spc="-19" baseline="8436" dirty="0">
                <a:latin typeface="Lucida Sans Unicode"/>
                <a:cs typeface="Lucida Sans Unicode"/>
              </a:rPr>
              <a:t>ã</a:t>
            </a:r>
            <a:r>
              <a:rPr sz="2700" spc="0" baseline="8436" dirty="0">
                <a:latin typeface="Lucida Sans Unicode"/>
                <a:cs typeface="Lucida Sans Unicode"/>
              </a:rPr>
              <a:t>o</a:t>
            </a:r>
            <a:r>
              <a:rPr sz="2700" spc="-29" baseline="8436" dirty="0">
                <a:latin typeface="Lucida Sans Unicode"/>
                <a:cs typeface="Lucida Sans Unicode"/>
              </a:rPr>
              <a:t> </a:t>
            </a:r>
            <a:r>
              <a:rPr sz="2700" spc="0" baseline="8436" dirty="0">
                <a:latin typeface="Lucida Sans Unicode"/>
                <a:cs typeface="Lucida Sans Unicode"/>
              </a:rPr>
              <a:t>ti</a:t>
            </a:r>
            <a:r>
              <a:rPr sz="2700" spc="-29" baseline="8436" dirty="0">
                <a:latin typeface="Lucida Sans Unicode"/>
                <a:cs typeface="Lucida Sans Unicode"/>
              </a:rPr>
              <a:t>ve</a:t>
            </a:r>
            <a:r>
              <a:rPr sz="2700" spc="0" baseline="8436" dirty="0">
                <a:latin typeface="Lucida Sans Unicode"/>
                <a:cs typeface="Lucida Sans Unicode"/>
              </a:rPr>
              <a:t>r</a:t>
            </a:r>
            <a:endParaRPr sz="1800">
              <a:latin typeface="Lucida Sans Unicode"/>
              <a:cs typeface="Lucida Sans Unicode"/>
            </a:endParaRPr>
          </a:p>
          <a:p>
            <a:pPr marL="259056" marR="258099" algn="ctr">
              <a:lnSpc>
                <a:spcPts val="2105"/>
              </a:lnSpc>
            </a:pPr>
            <a:r>
              <a:rPr sz="2700" spc="0" baseline="8436" dirty="0">
                <a:latin typeface="Lucida Sans Unicode"/>
                <a:cs typeface="Lucida Sans Unicode"/>
              </a:rPr>
              <a:t>o</a:t>
            </a:r>
            <a:r>
              <a:rPr sz="2700" spc="-19" baseline="8436" dirty="0">
                <a:latin typeface="Lucida Sans Unicode"/>
                <a:cs typeface="Lucida Sans Unicode"/>
              </a:rPr>
              <a:t> </a:t>
            </a:r>
            <a:r>
              <a:rPr sz="2700" spc="9" baseline="8436" dirty="0">
                <a:latin typeface="Lucida Sans Unicode"/>
                <a:cs typeface="Lucida Sans Unicode"/>
              </a:rPr>
              <a:t>n</a:t>
            </a:r>
            <a:r>
              <a:rPr sz="2700" spc="19" baseline="8436" dirty="0">
                <a:latin typeface="Lucida Sans Unicode"/>
                <a:cs typeface="Lucida Sans Unicode"/>
              </a:rPr>
              <a:t>o</a:t>
            </a:r>
            <a:r>
              <a:rPr sz="2700" spc="-29" baseline="8436" dirty="0">
                <a:latin typeface="Lucida Sans Unicode"/>
                <a:cs typeface="Lucida Sans Unicode"/>
              </a:rPr>
              <a:t>m</a:t>
            </a:r>
            <a:r>
              <a:rPr sz="2700" spc="0" baseline="8436" dirty="0">
                <a:latin typeface="Lucida Sans Unicode"/>
                <a:cs typeface="Lucida Sans Unicode"/>
              </a:rPr>
              <a:t>e</a:t>
            </a:r>
            <a:endParaRPr sz="1800">
              <a:latin typeface="Lucida Sans Unicode"/>
              <a:cs typeface="Lucida Sans Unicode"/>
            </a:endParaRPr>
          </a:p>
          <a:p>
            <a:pPr marL="240006" marR="239809" algn="ctr">
              <a:lnSpc>
                <a:spcPts val="2180"/>
              </a:lnSpc>
              <a:spcBef>
                <a:spcPts val="3"/>
              </a:spcBef>
            </a:pPr>
            <a:r>
              <a:rPr sz="2700" spc="14" baseline="8436" dirty="0">
                <a:latin typeface="Lucida Sans Unicode"/>
                <a:cs typeface="Lucida Sans Unicode"/>
              </a:rPr>
              <a:t>f</a:t>
            </a:r>
            <a:r>
              <a:rPr sz="2700" spc="-19" baseline="8436" dirty="0">
                <a:latin typeface="Lucida Sans Unicode"/>
                <a:cs typeface="Lucida Sans Unicode"/>
              </a:rPr>
              <a:t>a</a:t>
            </a:r>
            <a:r>
              <a:rPr sz="2700" spc="9" baseline="8436" dirty="0">
                <a:latin typeface="Lucida Sans Unicode"/>
                <a:cs typeface="Lucida Sans Unicode"/>
              </a:rPr>
              <a:t>n</a:t>
            </a:r>
            <a:r>
              <a:rPr sz="2700" spc="0" baseline="8436" dirty="0">
                <a:latin typeface="Lucida Sans Unicode"/>
                <a:cs typeface="Lucida Sans Unicode"/>
              </a:rPr>
              <a:t>t</a:t>
            </a:r>
            <a:r>
              <a:rPr sz="2700" spc="-14" baseline="8436" dirty="0">
                <a:latin typeface="Lucida Sans Unicode"/>
                <a:cs typeface="Lucida Sans Unicode"/>
              </a:rPr>
              <a:t>as</a:t>
            </a:r>
            <a:r>
              <a:rPr sz="2700" spc="4" baseline="8436" dirty="0">
                <a:latin typeface="Lucida Sans Unicode"/>
                <a:cs typeface="Lucida Sans Unicode"/>
              </a:rPr>
              <a:t>i</a:t>
            </a:r>
            <a:r>
              <a:rPr sz="2700" spc="0" baseline="8436" dirty="0">
                <a:latin typeface="Lucida Sans Unicode"/>
                <a:cs typeface="Lucida Sans Unicode"/>
              </a:rPr>
              <a:t>a</a:t>
            </a:r>
            <a:endParaRPr sz="1800">
              <a:latin typeface="Lucida Sans Unicode"/>
              <a:cs typeface="Lucida Sans Unicode"/>
            </a:endParaRPr>
          </a:p>
          <a:p>
            <a:pPr algn="ctr">
              <a:lnSpc>
                <a:spcPts val="2175"/>
              </a:lnSpc>
            </a:pPr>
            <a:r>
              <a:rPr sz="2700" spc="9" baseline="8436" dirty="0">
                <a:latin typeface="Lucida Sans Unicode"/>
                <a:cs typeface="Lucida Sans Unicode"/>
              </a:rPr>
              <a:t>f</a:t>
            </a:r>
            <a:r>
              <a:rPr sz="2700" spc="-19" baseline="8436" dirty="0">
                <a:latin typeface="Lucida Sans Unicode"/>
                <a:cs typeface="Lucida Sans Unicode"/>
              </a:rPr>
              <a:t>a</a:t>
            </a:r>
            <a:r>
              <a:rPr sz="2700" spc="-34" baseline="8436" dirty="0">
                <a:latin typeface="Lucida Sans Unicode"/>
                <a:cs typeface="Lucida Sans Unicode"/>
              </a:rPr>
              <a:t>v</a:t>
            </a:r>
            <a:r>
              <a:rPr sz="2700" spc="14" baseline="8436" dirty="0">
                <a:latin typeface="Lucida Sans Unicode"/>
                <a:cs typeface="Lucida Sans Unicode"/>
              </a:rPr>
              <a:t>o</a:t>
            </a:r>
            <a:r>
              <a:rPr sz="2700" spc="0" baseline="8436" dirty="0">
                <a:latin typeface="Lucida Sans Unicode"/>
                <a:cs typeface="Lucida Sans Unicode"/>
              </a:rPr>
              <a:t>r</a:t>
            </a:r>
            <a:r>
              <a:rPr sz="2700" spc="39" baseline="8436" dirty="0">
                <a:latin typeface="Lucida Sans Unicode"/>
                <a:cs typeface="Lucida Sans Unicode"/>
              </a:rPr>
              <a:t> </a:t>
            </a:r>
            <a:r>
              <a:rPr sz="2700" spc="9" baseline="8436" dirty="0">
                <a:latin typeface="Lucida Sans Unicode"/>
                <a:cs typeface="Lucida Sans Unicode"/>
              </a:rPr>
              <a:t>r</a:t>
            </a:r>
            <a:r>
              <a:rPr sz="2700" spc="-29" baseline="8436" dirty="0">
                <a:latin typeface="Lucida Sans Unicode"/>
                <a:cs typeface="Lucida Sans Unicode"/>
              </a:rPr>
              <a:t>e</a:t>
            </a:r>
            <a:r>
              <a:rPr sz="2700" spc="-9" baseline="8436" dirty="0">
                <a:latin typeface="Lucida Sans Unicode"/>
                <a:cs typeface="Lucida Sans Unicode"/>
              </a:rPr>
              <a:t>p</a:t>
            </a:r>
            <a:r>
              <a:rPr sz="2700" spc="-29" baseline="8436" dirty="0">
                <a:latin typeface="Lucida Sans Unicode"/>
                <a:cs typeface="Lucida Sans Unicode"/>
              </a:rPr>
              <a:t>e</a:t>
            </a:r>
            <a:r>
              <a:rPr sz="2700" spc="0" baseline="8436" dirty="0">
                <a:latin typeface="Lucida Sans Unicode"/>
                <a:cs typeface="Lucida Sans Unicode"/>
              </a:rPr>
              <a:t>tir</a:t>
            </a:r>
            <a:endParaRPr sz="1800">
              <a:latin typeface="Lucida Sans Unicode"/>
              <a:cs typeface="Lucida Sans Unicode"/>
            </a:endParaRPr>
          </a:p>
          <a:p>
            <a:pPr marL="240006" marR="245071" algn="ctr">
              <a:lnSpc>
                <a:spcPts val="2175"/>
              </a:lnSpc>
            </a:pPr>
            <a:r>
              <a:rPr sz="2700" spc="0" baseline="8436" dirty="0">
                <a:latin typeface="Lucida Sans Unicode"/>
                <a:cs typeface="Lucida Sans Unicode"/>
              </a:rPr>
              <a:t>a</a:t>
            </a:r>
            <a:r>
              <a:rPr sz="2700" spc="14" baseline="8436" dirty="0">
                <a:latin typeface="Lucida Sans Unicode"/>
                <a:cs typeface="Lucida Sans Unicode"/>
              </a:rPr>
              <a:t> </a:t>
            </a:r>
            <a:r>
              <a:rPr sz="2700" spc="-9" baseline="8436" dirty="0">
                <a:latin typeface="Lucida Sans Unicode"/>
                <a:cs typeface="Lucida Sans Unicode"/>
              </a:rPr>
              <a:t>R</a:t>
            </a:r>
            <a:r>
              <a:rPr sz="2700" spc="-19" baseline="8436" dirty="0">
                <a:latin typeface="Lucida Sans Unicode"/>
                <a:cs typeface="Lucida Sans Unicode"/>
              </a:rPr>
              <a:t>a</a:t>
            </a:r>
            <a:r>
              <a:rPr sz="2700" spc="19" baseline="8436" dirty="0">
                <a:latin typeface="Lucida Sans Unicode"/>
                <a:cs typeface="Lucida Sans Unicode"/>
              </a:rPr>
              <a:t>z</a:t>
            </a:r>
            <a:r>
              <a:rPr sz="2700" spc="-19" baseline="8436" dirty="0">
                <a:latin typeface="Lucida Sans Unicode"/>
                <a:cs typeface="Lucida Sans Unicode"/>
              </a:rPr>
              <a:t>ã</a:t>
            </a:r>
            <a:r>
              <a:rPr sz="2700" spc="0" baseline="8436" dirty="0">
                <a:latin typeface="Lucida Sans Unicode"/>
                <a:cs typeface="Lucida Sans Unicode"/>
              </a:rPr>
              <a:t>o</a:t>
            </a:r>
            <a:endParaRPr sz="1800">
              <a:latin typeface="Lucida Sans Unicode"/>
              <a:cs typeface="Lucida Sans Unicode"/>
            </a:endParaRPr>
          </a:p>
          <a:p>
            <a:pPr marL="354560" marR="359022" algn="ctr">
              <a:lnSpc>
                <a:spcPts val="2005"/>
              </a:lnSpc>
            </a:pPr>
            <a:r>
              <a:rPr sz="2700" spc="0" baseline="4820" dirty="0">
                <a:latin typeface="Lucida Sans Unicode"/>
                <a:cs typeface="Lucida Sans Unicode"/>
              </a:rPr>
              <a:t>S</a:t>
            </a:r>
            <a:r>
              <a:rPr sz="2700" spc="19" baseline="4820" dirty="0">
                <a:latin typeface="Lucida Sans Unicode"/>
                <a:cs typeface="Lucida Sans Unicode"/>
              </a:rPr>
              <a:t>o</a:t>
            </a:r>
            <a:r>
              <a:rPr sz="2700" spc="-25" baseline="4820" dirty="0">
                <a:latin typeface="Lucida Sans Unicode"/>
                <a:cs typeface="Lucida Sans Unicode"/>
              </a:rPr>
              <a:t>c</a:t>
            </a:r>
            <a:r>
              <a:rPr sz="2700" spc="0" baseline="4820" dirty="0">
                <a:latin typeface="Lucida Sans Unicode"/>
                <a:cs typeface="Lucida Sans Unicode"/>
              </a:rPr>
              <a:t>i</a:t>
            </a:r>
            <a:r>
              <a:rPr sz="2700" spc="-14" baseline="4820" dirty="0">
                <a:latin typeface="Lucida Sans Unicode"/>
                <a:cs typeface="Lucida Sans Unicode"/>
              </a:rPr>
              <a:t>a</a:t>
            </a:r>
            <a:r>
              <a:rPr sz="2700" spc="0" baseline="4820" dirty="0">
                <a:latin typeface="Lucida Sans Unicode"/>
                <a:cs typeface="Lucida Sans Unicode"/>
              </a:rPr>
              <a:t>l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81935" y="6290445"/>
            <a:ext cx="3449609" cy="521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0"/>
              </a:lnSpc>
              <a:spcBef>
                <a:spcPts val="109"/>
              </a:spcBef>
            </a:pPr>
            <a:r>
              <a:rPr sz="2700" spc="29" baseline="8436" dirty="0">
                <a:latin typeface="Lucida Sans Unicode"/>
                <a:cs typeface="Lucida Sans Unicode"/>
              </a:rPr>
              <a:t>C</a:t>
            </a:r>
            <a:r>
              <a:rPr sz="2700" spc="4" baseline="8436" dirty="0">
                <a:latin typeface="Lucida Sans Unicode"/>
                <a:cs typeface="Lucida Sans Unicode"/>
              </a:rPr>
              <a:t>li</a:t>
            </a:r>
            <a:r>
              <a:rPr sz="2700" spc="-4" baseline="8436" dirty="0">
                <a:latin typeface="Lucida Sans Unicode"/>
                <a:cs typeface="Lucida Sans Unicode"/>
              </a:rPr>
              <a:t>q</a:t>
            </a:r>
            <a:r>
              <a:rPr sz="2700" spc="9" baseline="8436" dirty="0">
                <a:latin typeface="Lucida Sans Unicode"/>
                <a:cs typeface="Lucida Sans Unicode"/>
              </a:rPr>
              <a:t>u</a:t>
            </a:r>
            <a:r>
              <a:rPr sz="2700" spc="0" baseline="8436" dirty="0">
                <a:latin typeface="Lucida Sans Unicode"/>
                <a:cs typeface="Lucida Sans Unicode"/>
              </a:rPr>
              <a:t>e </a:t>
            </a:r>
            <a:r>
              <a:rPr sz="2700" spc="-25" baseline="8436" dirty="0">
                <a:latin typeface="Lucida Sans Unicode"/>
                <a:cs typeface="Lucida Sans Unicode"/>
              </a:rPr>
              <a:t>e</a:t>
            </a:r>
            <a:r>
              <a:rPr sz="2700" spc="0" baseline="8436" dirty="0">
                <a:latin typeface="Lucida Sans Unicode"/>
                <a:cs typeface="Lucida Sans Unicode"/>
              </a:rPr>
              <a:t>m </a:t>
            </a:r>
            <a:r>
              <a:rPr sz="2700" spc="-14" baseline="8436" dirty="0">
                <a:latin typeface="Lucida Sans Unicode"/>
                <a:cs typeface="Lucida Sans Unicode"/>
              </a:rPr>
              <a:t>s</a:t>
            </a:r>
            <a:r>
              <a:rPr sz="2700" spc="-19" baseline="8436" dirty="0">
                <a:latin typeface="Lucida Sans Unicode"/>
                <a:cs typeface="Lucida Sans Unicode"/>
              </a:rPr>
              <a:t>a</a:t>
            </a:r>
            <a:r>
              <a:rPr sz="2700" spc="4" baseline="8436" dirty="0">
                <a:latin typeface="Lucida Sans Unicode"/>
                <a:cs typeface="Lucida Sans Unicode"/>
              </a:rPr>
              <a:t>l</a:t>
            </a:r>
            <a:r>
              <a:rPr sz="2700" spc="-29" baseline="8436" dirty="0">
                <a:latin typeface="Lucida Sans Unicode"/>
                <a:cs typeface="Lucida Sans Unicode"/>
              </a:rPr>
              <a:t>v</a:t>
            </a:r>
            <a:r>
              <a:rPr sz="2700" spc="-19" baseline="8436" dirty="0">
                <a:latin typeface="Lucida Sans Unicode"/>
                <a:cs typeface="Lucida Sans Unicode"/>
              </a:rPr>
              <a:t>a</a:t>
            </a:r>
            <a:r>
              <a:rPr sz="2700" spc="0" baseline="8436" dirty="0">
                <a:latin typeface="Lucida Sans Unicode"/>
                <a:cs typeface="Lucida Sans Unicode"/>
              </a:rPr>
              <a:t>r</a:t>
            </a:r>
            <a:r>
              <a:rPr sz="2700" spc="119" baseline="8436" dirty="0">
                <a:latin typeface="Lucida Sans Unicode"/>
                <a:cs typeface="Lucida Sans Unicode"/>
              </a:rPr>
              <a:t> </a:t>
            </a:r>
            <a:r>
              <a:rPr sz="2700" spc="0" baseline="8436" dirty="0">
                <a:latin typeface="Lucida Sans Unicode"/>
                <a:cs typeface="Lucida Sans Unicode"/>
              </a:rPr>
              <a:t>e </a:t>
            </a:r>
            <a:r>
              <a:rPr sz="2700" spc="-4" baseline="8436" dirty="0">
                <a:latin typeface="Lucida Sans Unicode"/>
                <a:cs typeface="Lucida Sans Unicode"/>
              </a:rPr>
              <a:t>p</a:t>
            </a:r>
            <a:r>
              <a:rPr sz="2700" spc="9" baseline="8436" dirty="0">
                <a:latin typeface="Lucida Sans Unicode"/>
                <a:cs typeface="Lucida Sans Unicode"/>
              </a:rPr>
              <a:t>r</a:t>
            </a:r>
            <a:r>
              <a:rPr sz="2700" spc="19" baseline="8436" dirty="0">
                <a:latin typeface="Lucida Sans Unicode"/>
                <a:cs typeface="Lucida Sans Unicode"/>
              </a:rPr>
              <a:t>o</a:t>
            </a:r>
            <a:r>
              <a:rPr sz="2700" spc="9" baseline="8436" dirty="0">
                <a:latin typeface="Lucida Sans Unicode"/>
                <a:cs typeface="Lucida Sans Unicode"/>
              </a:rPr>
              <a:t>n</a:t>
            </a:r>
            <a:r>
              <a:rPr sz="2700" spc="0" baseline="8436" dirty="0">
                <a:latin typeface="Lucida Sans Unicode"/>
                <a:cs typeface="Lucida Sans Unicode"/>
              </a:rPr>
              <a:t>to</a:t>
            </a:r>
            <a:r>
              <a:rPr sz="2700" spc="-19" baseline="8436" dirty="0">
                <a:latin typeface="Lucida Sans Unicode"/>
                <a:cs typeface="Lucida Sans Unicode"/>
              </a:rPr>
              <a:t> </a:t>
            </a:r>
            <a:r>
              <a:rPr sz="2700" spc="-25" baseline="8436" dirty="0">
                <a:latin typeface="Lucida Sans Unicode"/>
                <a:cs typeface="Lucida Sans Unicode"/>
              </a:rPr>
              <a:t>e</a:t>
            </a:r>
            <a:r>
              <a:rPr sz="2700" spc="-14" baseline="8436" dirty="0">
                <a:latin typeface="Lucida Sans Unicode"/>
                <a:cs typeface="Lucida Sans Unicode"/>
              </a:rPr>
              <a:t>s</a:t>
            </a:r>
            <a:r>
              <a:rPr sz="2700" spc="0" baseline="8436" dirty="0">
                <a:latin typeface="Lucida Sans Unicode"/>
                <a:cs typeface="Lucida Sans Unicode"/>
              </a:rPr>
              <a:t>ta</a:t>
            </a:r>
            <a:endParaRPr sz="1800">
              <a:latin typeface="Lucida Sans Unicode"/>
              <a:cs typeface="Lucida Sans Unicode"/>
            </a:endParaRPr>
          </a:p>
          <a:p>
            <a:pPr marL="1366774" marR="34337">
              <a:lnSpc>
                <a:spcPts val="1925"/>
              </a:lnSpc>
            </a:pPr>
            <a:r>
              <a:rPr sz="2700" spc="-34" baseline="6025" dirty="0">
                <a:latin typeface="Lucida Sans Unicode"/>
                <a:cs typeface="Lucida Sans Unicode"/>
              </a:rPr>
              <a:t>m</a:t>
            </a:r>
            <a:r>
              <a:rPr sz="2700" spc="-19" baseline="6025" dirty="0">
                <a:latin typeface="Lucida Sans Unicode"/>
                <a:cs typeface="Lucida Sans Unicode"/>
              </a:rPr>
              <a:t>a</a:t>
            </a:r>
            <a:r>
              <a:rPr sz="2700" spc="0" baseline="6025" dirty="0">
                <a:latin typeface="Lucida Sans Unicode"/>
                <a:cs typeface="Lucida Sans Unicode"/>
              </a:rPr>
              <a:t>is</a:t>
            </a:r>
            <a:r>
              <a:rPr sz="2700" spc="14" baseline="6025" dirty="0">
                <a:latin typeface="Lucida Sans Unicode"/>
                <a:cs typeface="Lucida Sans Unicode"/>
              </a:rPr>
              <a:t> </a:t>
            </a:r>
            <a:r>
              <a:rPr sz="2700" spc="4" baseline="6025" dirty="0">
                <a:latin typeface="Lucida Sans Unicode"/>
                <a:cs typeface="Lucida Sans Unicode"/>
              </a:rPr>
              <a:t>u</a:t>
            </a:r>
            <a:r>
              <a:rPr sz="2700" spc="0" baseline="6025" dirty="0">
                <a:latin typeface="Lucida Sans Unicode"/>
                <a:cs typeface="Lucida Sans Unicode"/>
              </a:rPr>
              <a:t>m t</a:t>
            </a:r>
            <a:r>
              <a:rPr sz="2700" spc="19" baseline="6025" dirty="0">
                <a:latin typeface="Lucida Sans Unicode"/>
                <a:cs typeface="Lucida Sans Unicode"/>
              </a:rPr>
              <a:t>o</a:t>
            </a:r>
            <a:r>
              <a:rPr sz="2700" spc="-34" baseline="6025" dirty="0">
                <a:latin typeface="Lucida Sans Unicode"/>
                <a:cs typeface="Lucida Sans Unicode"/>
              </a:rPr>
              <a:t>m</a:t>
            </a:r>
            <a:r>
              <a:rPr sz="2700" spc="-19" baseline="6025" dirty="0">
                <a:latin typeface="Lucida Sans Unicode"/>
                <a:cs typeface="Lucida Sans Unicode"/>
              </a:rPr>
              <a:t>a</a:t>
            </a:r>
            <a:r>
              <a:rPr sz="2700" spc="-9" baseline="6025" dirty="0">
                <a:latin typeface="Lucida Sans Unicode"/>
                <a:cs typeface="Lucida Sans Unicode"/>
              </a:rPr>
              <a:t>d</a:t>
            </a:r>
            <a:r>
              <a:rPr sz="2700" spc="14" baseline="6025" dirty="0">
                <a:latin typeface="Lucida Sans Unicode"/>
                <a:cs typeface="Lucida Sans Unicode"/>
              </a:rPr>
              <a:t>o</a:t>
            </a:r>
            <a:r>
              <a:rPr sz="2700" spc="0" baseline="6025" dirty="0">
                <a:latin typeface="Lucida Sans Unicode"/>
                <a:cs typeface="Lucida Sans Unicode"/>
              </a:rPr>
              <a:t>r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246143" y="6290445"/>
            <a:ext cx="1269854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5"/>
              </a:lnSpc>
              <a:spcBef>
                <a:spcPts val="100"/>
              </a:spcBef>
            </a:pPr>
            <a:r>
              <a:rPr sz="2700" spc="-19" baseline="4820" dirty="0">
                <a:latin typeface="Lucida Sans Unicode"/>
                <a:cs typeface="Lucida Sans Unicode"/>
              </a:rPr>
              <a:t>ca</a:t>
            </a:r>
            <a:r>
              <a:rPr sz="2700" spc="-4" baseline="4820" dirty="0">
                <a:latin typeface="Lucida Sans Unicode"/>
                <a:cs typeface="Lucida Sans Unicode"/>
              </a:rPr>
              <a:t>d</a:t>
            </a:r>
            <a:r>
              <a:rPr sz="2700" spc="-19" baseline="4820" dirty="0">
                <a:latin typeface="Lucida Sans Unicode"/>
                <a:cs typeface="Lucida Sans Unicode"/>
              </a:rPr>
              <a:t>a</a:t>
            </a:r>
            <a:r>
              <a:rPr sz="2700" spc="-14" baseline="4820" dirty="0">
                <a:latin typeface="Lucida Sans Unicode"/>
                <a:cs typeface="Lucida Sans Unicode"/>
              </a:rPr>
              <a:t>s</a:t>
            </a:r>
            <a:r>
              <a:rPr sz="2700" spc="0" baseline="4820" dirty="0">
                <a:latin typeface="Lucida Sans Unicode"/>
                <a:cs typeface="Lucida Sans Unicode"/>
              </a:rPr>
              <a:t>t</a:t>
            </a:r>
            <a:r>
              <a:rPr sz="2700" spc="14" baseline="4820" dirty="0">
                <a:latin typeface="Lucida Sans Unicode"/>
                <a:cs typeface="Lucida Sans Unicode"/>
              </a:rPr>
              <a:t>r</a:t>
            </a:r>
            <a:r>
              <a:rPr sz="2700" spc="-19" baseline="4820" dirty="0">
                <a:latin typeface="Lucida Sans Unicode"/>
                <a:cs typeface="Lucida Sans Unicode"/>
              </a:rPr>
              <a:t>a</a:t>
            </a:r>
            <a:r>
              <a:rPr sz="2700" spc="-4" baseline="4820" dirty="0">
                <a:latin typeface="Lucida Sans Unicode"/>
                <a:cs typeface="Lucida Sans Unicode"/>
              </a:rPr>
              <a:t>d</a:t>
            </a:r>
            <a:r>
              <a:rPr sz="2700" spc="0" baseline="4820" dirty="0">
                <a:latin typeface="Lucida Sans Unicode"/>
                <a:cs typeface="Lucida Sans Unicode"/>
              </a:rPr>
              <a:t>o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497293" y="5946635"/>
            <a:ext cx="4938687" cy="924064"/>
          </a:xfrm>
          <a:custGeom>
            <a:avLst/>
            <a:gdLst/>
            <a:ahLst/>
            <a:cxnLst/>
            <a:rect l="l" t="t" r="r" b="b"/>
            <a:pathLst>
              <a:path w="4938687" h="924064">
                <a:moveTo>
                  <a:pt x="660" y="0"/>
                </a:moveTo>
                <a:lnTo>
                  <a:pt x="0" y="5473"/>
                </a:lnTo>
                <a:lnTo>
                  <a:pt x="85417" y="21361"/>
                </a:lnTo>
                <a:lnTo>
                  <a:pt x="660" y="0"/>
                </a:lnTo>
                <a:close/>
              </a:path>
              <a:path w="4938687" h="924064">
                <a:moveTo>
                  <a:pt x="85417" y="21361"/>
                </a:moveTo>
                <a:lnTo>
                  <a:pt x="3616759" y="911361"/>
                </a:lnTo>
                <a:lnTo>
                  <a:pt x="4870390" y="911361"/>
                </a:lnTo>
                <a:lnTo>
                  <a:pt x="85417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3260" y="5935662"/>
            <a:ext cx="3698214" cy="933450"/>
          </a:xfrm>
          <a:custGeom>
            <a:avLst/>
            <a:gdLst/>
            <a:ahLst/>
            <a:cxnLst/>
            <a:rect l="l" t="t" r="r" b="b"/>
            <a:pathLst>
              <a:path w="3698214" h="933450">
                <a:moveTo>
                  <a:pt x="0" y="0"/>
                </a:moveTo>
                <a:lnTo>
                  <a:pt x="7937" y="6350"/>
                </a:lnTo>
                <a:lnTo>
                  <a:pt x="2885428" y="922336"/>
                </a:lnTo>
                <a:lnTo>
                  <a:pt x="3672924" y="9223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781675"/>
            <a:ext cx="3409950" cy="1076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6208" y="5791428"/>
            <a:ext cx="3408411" cy="1093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3875" y="504825"/>
            <a:ext cx="5000625" cy="323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43050" y="838200"/>
            <a:ext cx="4772025" cy="1095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43625" y="857173"/>
            <a:ext cx="725360" cy="6670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71750" y="1214361"/>
            <a:ext cx="708913" cy="693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33625" y="2171700"/>
            <a:ext cx="4524375" cy="1162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43124" y="2928975"/>
            <a:ext cx="699744" cy="7029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4850" y="3829050"/>
            <a:ext cx="7800975" cy="1752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40126" y="1947616"/>
            <a:ext cx="1588733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29" baseline="4820" dirty="0">
                <a:latin typeface="Lucida Sans Unicode"/>
                <a:cs typeface="Lucida Sans Unicode"/>
              </a:rPr>
              <a:t>C</a:t>
            </a:r>
            <a:r>
              <a:rPr sz="2700" spc="4" baseline="4820" dirty="0">
                <a:latin typeface="Lucida Sans Unicode"/>
                <a:cs typeface="Lucida Sans Unicode"/>
              </a:rPr>
              <a:t>li</a:t>
            </a:r>
            <a:r>
              <a:rPr sz="2700" spc="-19" baseline="4820" dirty="0">
                <a:latin typeface="Lucida Sans Unicode"/>
                <a:cs typeface="Lucida Sans Unicode"/>
              </a:rPr>
              <a:t>ca</a:t>
            </a:r>
            <a:r>
              <a:rPr sz="2700" spc="0" baseline="4820" dirty="0">
                <a:latin typeface="Lucida Sans Unicode"/>
                <a:cs typeface="Lucida Sans Unicode"/>
              </a:rPr>
              <a:t>r</a:t>
            </a:r>
            <a:r>
              <a:rPr sz="2700" spc="44" baseline="4820" dirty="0">
                <a:latin typeface="Lucida Sans Unicode"/>
                <a:cs typeface="Lucida Sans Unicode"/>
              </a:rPr>
              <a:t> </a:t>
            </a:r>
            <a:r>
              <a:rPr sz="2700" spc="9" baseline="4820" dirty="0">
                <a:latin typeface="Lucida Sans Unicode"/>
                <a:cs typeface="Lucida Sans Unicode"/>
              </a:rPr>
              <a:t>n</a:t>
            </a:r>
            <a:r>
              <a:rPr sz="2700" spc="0" baseline="4820" dirty="0">
                <a:latin typeface="Lucida Sans Unicode"/>
                <a:cs typeface="Lucida Sans Unicode"/>
              </a:rPr>
              <a:t>a</a:t>
            </a:r>
            <a:r>
              <a:rPr sz="2700" spc="14" baseline="4820" dirty="0">
                <a:latin typeface="Lucida Sans Unicode"/>
                <a:cs typeface="Lucida Sans Unicode"/>
              </a:rPr>
              <a:t> </a:t>
            </a:r>
            <a:r>
              <a:rPr sz="2700" spc="4" baseline="4820" dirty="0">
                <a:latin typeface="Lucida Sans Unicode"/>
                <a:cs typeface="Lucida Sans Unicode"/>
              </a:rPr>
              <a:t>l</a:t>
            </a:r>
            <a:r>
              <a:rPr sz="2700" spc="9" baseline="4820" dirty="0">
                <a:latin typeface="Lucida Sans Unicode"/>
                <a:cs typeface="Lucida Sans Unicode"/>
              </a:rPr>
              <a:t>u</a:t>
            </a:r>
            <a:r>
              <a:rPr sz="2700" spc="-4" baseline="4820" dirty="0">
                <a:latin typeface="Lucida Sans Unicode"/>
                <a:cs typeface="Lucida Sans Unicode"/>
              </a:rPr>
              <a:t>p</a:t>
            </a:r>
            <a:r>
              <a:rPr sz="2700" spc="0" baseline="4820" dirty="0">
                <a:latin typeface="Lucida Sans Unicode"/>
                <a:cs typeface="Lucida Sans Unicode"/>
              </a:rPr>
              <a:t>a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42335" y="3556452"/>
            <a:ext cx="1132123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5"/>
              </a:lnSpc>
              <a:spcBef>
                <a:spcPts val="100"/>
              </a:spcBef>
            </a:pPr>
            <a:r>
              <a:rPr sz="2700" spc="34" baseline="4820" dirty="0">
                <a:latin typeface="Lucida Sans Unicode"/>
                <a:cs typeface="Lucida Sans Unicode"/>
              </a:rPr>
              <a:t>A</a:t>
            </a:r>
            <a:r>
              <a:rPr sz="2700" spc="0" baseline="4820" dirty="0">
                <a:latin typeface="Lucida Sans Unicode"/>
                <a:cs typeface="Lucida Sans Unicode"/>
              </a:rPr>
              <a:t>g</a:t>
            </a:r>
            <a:r>
              <a:rPr sz="2700" spc="19" baseline="4820" dirty="0">
                <a:latin typeface="Lucida Sans Unicode"/>
                <a:cs typeface="Lucida Sans Unicode"/>
              </a:rPr>
              <a:t>o</a:t>
            </a:r>
            <a:r>
              <a:rPr sz="2700" spc="9" baseline="4820" dirty="0">
                <a:latin typeface="Lucida Sans Unicode"/>
                <a:cs typeface="Lucida Sans Unicode"/>
              </a:rPr>
              <a:t>r</a:t>
            </a:r>
            <a:r>
              <a:rPr sz="2700" spc="0" baseline="4820" dirty="0">
                <a:latin typeface="Lucida Sans Unicode"/>
                <a:cs typeface="Lucida Sans Unicode"/>
              </a:rPr>
              <a:t>a</a:t>
            </a:r>
            <a:r>
              <a:rPr sz="2700" spc="-59" baseline="4820" dirty="0">
                <a:latin typeface="Lucida Sans Unicode"/>
                <a:cs typeface="Lucida Sans Unicode"/>
              </a:rPr>
              <a:t> </a:t>
            </a:r>
            <a:r>
              <a:rPr sz="2700" spc="-25" baseline="4820" dirty="0">
                <a:latin typeface="Lucida Sans Unicode"/>
                <a:cs typeface="Lucida Sans Unicode"/>
              </a:rPr>
              <a:t>e</a:t>
            </a:r>
            <a:r>
              <a:rPr sz="2700" spc="0" baseline="4820" dirty="0">
                <a:latin typeface="Lucida Sans Unicode"/>
                <a:cs typeface="Lucida Sans Unicode"/>
              </a:rPr>
              <a:t>m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3380" y="3556452"/>
            <a:ext cx="1108220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5"/>
              </a:lnSpc>
              <a:spcBef>
                <a:spcPts val="100"/>
              </a:spcBef>
            </a:pPr>
            <a:r>
              <a:rPr sz="2700" spc="-19" baseline="4820" dirty="0">
                <a:latin typeface="Lucida Sans Unicode"/>
                <a:cs typeface="Lucida Sans Unicode"/>
              </a:rPr>
              <a:t>P</a:t>
            </a:r>
            <a:r>
              <a:rPr sz="2700" spc="-25" baseline="4820" dirty="0">
                <a:latin typeface="Lucida Sans Unicode"/>
                <a:cs typeface="Lucida Sans Unicode"/>
              </a:rPr>
              <a:t>e</a:t>
            </a:r>
            <a:r>
              <a:rPr sz="2700" spc="-14" baseline="4820" dirty="0">
                <a:latin typeface="Lucida Sans Unicode"/>
                <a:cs typeface="Lucida Sans Unicode"/>
              </a:rPr>
              <a:t>s</a:t>
            </a:r>
            <a:r>
              <a:rPr sz="2700" spc="-4" baseline="4820" dirty="0">
                <a:latin typeface="Lucida Sans Unicode"/>
                <a:cs typeface="Lucida Sans Unicode"/>
              </a:rPr>
              <a:t>q</a:t>
            </a:r>
            <a:r>
              <a:rPr sz="2700" spc="9" baseline="4820" dirty="0">
                <a:latin typeface="Lucida Sans Unicode"/>
                <a:cs typeface="Lucida Sans Unicode"/>
              </a:rPr>
              <a:t>u</a:t>
            </a:r>
            <a:r>
              <a:rPr sz="2700" spc="4" baseline="4820" dirty="0">
                <a:latin typeface="Lucida Sans Unicode"/>
                <a:cs typeface="Lucida Sans Unicode"/>
              </a:rPr>
              <a:t>i</a:t>
            </a:r>
            <a:r>
              <a:rPr sz="2700" spc="-14" baseline="4820" dirty="0">
                <a:latin typeface="Lucida Sans Unicode"/>
                <a:cs typeface="Lucida Sans Unicode"/>
              </a:rPr>
              <a:t>s</a:t>
            </a:r>
            <a:r>
              <a:rPr sz="2700" spc="-19" baseline="4820" dirty="0">
                <a:latin typeface="Lucida Sans Unicode"/>
                <a:cs typeface="Lucida Sans Unicode"/>
              </a:rPr>
              <a:t>a</a:t>
            </a:r>
            <a:r>
              <a:rPr sz="2700" spc="0" baseline="4820" dirty="0">
                <a:latin typeface="Lucida Sans Unicode"/>
                <a:cs typeface="Lucida Sans Unicode"/>
              </a:rPr>
              <a:t>r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1986" y="5717040"/>
            <a:ext cx="3260866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5"/>
              </a:lnSpc>
              <a:spcBef>
                <a:spcPts val="100"/>
              </a:spcBef>
            </a:pPr>
            <a:r>
              <a:rPr sz="2700" spc="0" baseline="4820" dirty="0">
                <a:latin typeface="Lucida Sans Unicode"/>
                <a:cs typeface="Lucida Sans Unicode"/>
              </a:rPr>
              <a:t>O</a:t>
            </a:r>
            <a:r>
              <a:rPr sz="2700" spc="-19" baseline="4820" dirty="0">
                <a:latin typeface="Lucida Sans Unicode"/>
                <a:cs typeface="Lucida Sans Unicode"/>
              </a:rPr>
              <a:t> s</a:t>
            </a:r>
            <a:r>
              <a:rPr sz="2700" spc="0" baseline="4820" dirty="0">
                <a:latin typeface="Lucida Sans Unicode"/>
                <a:cs typeface="Lucida Sans Unicode"/>
              </a:rPr>
              <a:t>i</a:t>
            </a:r>
            <a:r>
              <a:rPr sz="2700" spc="-14" baseline="4820" dirty="0">
                <a:latin typeface="Lucida Sans Unicode"/>
                <a:cs typeface="Lucida Sans Unicode"/>
              </a:rPr>
              <a:t>s</a:t>
            </a:r>
            <a:r>
              <a:rPr sz="2700" spc="0" baseline="4820" dirty="0">
                <a:latin typeface="Lucida Sans Unicode"/>
                <a:cs typeface="Lucida Sans Unicode"/>
              </a:rPr>
              <a:t>t</a:t>
            </a:r>
            <a:r>
              <a:rPr sz="2700" spc="-29" baseline="4820" dirty="0">
                <a:latin typeface="Lucida Sans Unicode"/>
                <a:cs typeface="Lucida Sans Unicode"/>
              </a:rPr>
              <a:t>em</a:t>
            </a:r>
            <a:r>
              <a:rPr sz="2700" spc="0" baseline="4820" dirty="0">
                <a:latin typeface="Lucida Sans Unicode"/>
                <a:cs typeface="Lucida Sans Unicode"/>
              </a:rPr>
              <a:t>a</a:t>
            </a:r>
            <a:r>
              <a:rPr sz="2700" spc="84" baseline="4820" dirty="0">
                <a:latin typeface="Lucida Sans Unicode"/>
                <a:cs typeface="Lucida Sans Unicode"/>
              </a:rPr>
              <a:t> </a:t>
            </a:r>
            <a:r>
              <a:rPr sz="2700" spc="-29" baseline="4820" dirty="0">
                <a:latin typeface="Lucida Sans Unicode"/>
                <a:cs typeface="Lucida Sans Unicode"/>
              </a:rPr>
              <a:t>m</a:t>
            </a:r>
            <a:r>
              <a:rPr sz="2700" spc="14" baseline="4820" dirty="0">
                <a:latin typeface="Lucida Sans Unicode"/>
                <a:cs typeface="Lucida Sans Unicode"/>
              </a:rPr>
              <a:t>o</a:t>
            </a:r>
            <a:r>
              <a:rPr sz="2700" spc="-19" baseline="4820" dirty="0">
                <a:latin typeface="Lucida Sans Unicode"/>
                <a:cs typeface="Lucida Sans Unicode"/>
              </a:rPr>
              <a:t>s</a:t>
            </a:r>
            <a:r>
              <a:rPr sz="2700" spc="0" baseline="4820" dirty="0">
                <a:latin typeface="Lucida Sans Unicode"/>
                <a:cs typeface="Lucida Sans Unicode"/>
              </a:rPr>
              <a:t>t</a:t>
            </a:r>
            <a:r>
              <a:rPr sz="2700" spc="9" baseline="4820" dirty="0">
                <a:latin typeface="Lucida Sans Unicode"/>
                <a:cs typeface="Lucida Sans Unicode"/>
              </a:rPr>
              <a:t>r</a:t>
            </a:r>
            <a:r>
              <a:rPr sz="2700" spc="-19" baseline="4820" dirty="0">
                <a:latin typeface="Lucida Sans Unicode"/>
                <a:cs typeface="Lucida Sans Unicode"/>
              </a:rPr>
              <a:t>a</a:t>
            </a:r>
            <a:r>
              <a:rPr sz="2700" spc="9" baseline="4820" dirty="0">
                <a:latin typeface="Lucida Sans Unicode"/>
                <a:cs typeface="Lucida Sans Unicode"/>
              </a:rPr>
              <a:t>r</a:t>
            </a:r>
            <a:r>
              <a:rPr sz="2700" spc="0" baseline="4820" dirty="0">
                <a:latin typeface="Lucida Sans Unicode"/>
                <a:cs typeface="Lucida Sans Unicode"/>
              </a:rPr>
              <a:t>á</a:t>
            </a:r>
            <a:r>
              <a:rPr sz="2700" spc="9" baseline="4820" dirty="0">
                <a:latin typeface="Lucida Sans Unicode"/>
                <a:cs typeface="Lucida Sans Unicode"/>
              </a:rPr>
              <a:t> </a:t>
            </a:r>
            <a:r>
              <a:rPr sz="2700" spc="0" baseline="4820" dirty="0">
                <a:latin typeface="Lucida Sans Unicode"/>
                <a:cs typeface="Lucida Sans Unicode"/>
              </a:rPr>
              <a:t>t</a:t>
            </a:r>
            <a:r>
              <a:rPr sz="2700" spc="19" baseline="4820" dirty="0">
                <a:latin typeface="Lucida Sans Unicode"/>
                <a:cs typeface="Lucida Sans Unicode"/>
              </a:rPr>
              <a:t>o</a:t>
            </a:r>
            <a:r>
              <a:rPr sz="2700" spc="-9" baseline="4820" dirty="0">
                <a:latin typeface="Lucida Sans Unicode"/>
                <a:cs typeface="Lucida Sans Unicode"/>
              </a:rPr>
              <a:t>d</a:t>
            </a:r>
            <a:r>
              <a:rPr sz="2700" spc="14" baseline="4820" dirty="0">
                <a:latin typeface="Lucida Sans Unicode"/>
                <a:cs typeface="Lucida Sans Unicode"/>
              </a:rPr>
              <a:t>o</a:t>
            </a:r>
            <a:r>
              <a:rPr sz="2700" spc="0" baseline="4820" dirty="0">
                <a:latin typeface="Lucida Sans Unicode"/>
                <a:cs typeface="Lucida Sans Unicode"/>
              </a:rPr>
              <a:t>s</a:t>
            </a:r>
            <a:r>
              <a:rPr sz="2700" spc="9" baseline="4820" dirty="0">
                <a:latin typeface="Lucida Sans Unicode"/>
                <a:cs typeface="Lucida Sans Unicode"/>
              </a:rPr>
              <a:t> </a:t>
            </a:r>
            <a:r>
              <a:rPr sz="2700" spc="14" baseline="4820" dirty="0">
                <a:latin typeface="Lucida Sans Unicode"/>
                <a:cs typeface="Lucida Sans Unicode"/>
              </a:rPr>
              <a:t>o</a:t>
            </a:r>
            <a:r>
              <a:rPr sz="2700" spc="0" baseline="4820" dirty="0">
                <a:latin typeface="Lucida Sans Unicode"/>
                <a:cs typeface="Lucida Sans Unicode"/>
              </a:rPr>
              <a:t>s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7265" y="5717040"/>
            <a:ext cx="1443344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5"/>
              </a:lnSpc>
              <a:spcBef>
                <a:spcPts val="100"/>
              </a:spcBef>
            </a:pPr>
            <a:r>
              <a:rPr sz="2700" spc="-19" baseline="4820" dirty="0">
                <a:latin typeface="Lucida Sans Unicode"/>
                <a:cs typeface="Lucida Sans Unicode"/>
              </a:rPr>
              <a:t>s</a:t>
            </a:r>
            <a:r>
              <a:rPr sz="2700" spc="-29" baseline="4820" dirty="0">
                <a:latin typeface="Lucida Sans Unicode"/>
                <a:cs typeface="Lucida Sans Unicode"/>
              </a:rPr>
              <a:t>e</a:t>
            </a:r>
            <a:r>
              <a:rPr sz="2700" spc="9" baseline="4820" dirty="0">
                <a:latin typeface="Lucida Sans Unicode"/>
                <a:cs typeface="Lucida Sans Unicode"/>
              </a:rPr>
              <a:t>r</a:t>
            </a:r>
            <a:r>
              <a:rPr sz="2700" spc="-34" baseline="4820" dirty="0">
                <a:latin typeface="Lucida Sans Unicode"/>
                <a:cs typeface="Lucida Sans Unicode"/>
              </a:rPr>
              <a:t>v</a:t>
            </a:r>
            <a:r>
              <a:rPr sz="2700" spc="0" baseline="4820" dirty="0">
                <a:latin typeface="Lucida Sans Unicode"/>
                <a:cs typeface="Lucida Sans Unicode"/>
              </a:rPr>
              <a:t>i</a:t>
            </a:r>
            <a:r>
              <a:rPr sz="2700" spc="-19" baseline="4820" dirty="0">
                <a:latin typeface="Lucida Sans Unicode"/>
                <a:cs typeface="Lucida Sans Unicode"/>
              </a:rPr>
              <a:t>ç</a:t>
            </a:r>
            <a:r>
              <a:rPr sz="2700" spc="14" baseline="4820" dirty="0">
                <a:latin typeface="Lucida Sans Unicode"/>
                <a:cs typeface="Lucida Sans Unicode"/>
              </a:rPr>
              <a:t>o</a:t>
            </a:r>
            <a:r>
              <a:rPr sz="2700" spc="0" baseline="4820" dirty="0">
                <a:latin typeface="Lucida Sans Unicode"/>
                <a:cs typeface="Lucida Sans Unicode"/>
              </a:rPr>
              <a:t>s</a:t>
            </a:r>
            <a:r>
              <a:rPr sz="2700" spc="84" baseline="4820" dirty="0">
                <a:latin typeface="Lucida Sans Unicode"/>
                <a:cs typeface="Lucida Sans Unicode"/>
              </a:rPr>
              <a:t> </a:t>
            </a:r>
            <a:r>
              <a:rPr sz="2700" spc="-9" baseline="4820" dirty="0">
                <a:latin typeface="Lucida Sans Unicode"/>
                <a:cs typeface="Lucida Sans Unicode"/>
              </a:rPr>
              <a:t>q</a:t>
            </a:r>
            <a:r>
              <a:rPr sz="2700" spc="4" baseline="4820" dirty="0">
                <a:latin typeface="Lucida Sans Unicode"/>
                <a:cs typeface="Lucida Sans Unicode"/>
              </a:rPr>
              <a:t>u</a:t>
            </a:r>
            <a:r>
              <a:rPr sz="2700" spc="0" baseline="4820" dirty="0">
                <a:latin typeface="Lucida Sans Unicode"/>
                <a:cs typeface="Lucida Sans Unicode"/>
              </a:rPr>
              <a:t>e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3180" y="5717040"/>
            <a:ext cx="2370718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5"/>
              </a:lnSpc>
              <a:spcBef>
                <a:spcPts val="100"/>
              </a:spcBef>
            </a:pPr>
            <a:r>
              <a:rPr sz="2700" spc="-34" baseline="4820" dirty="0">
                <a:latin typeface="Lucida Sans Unicode"/>
                <a:cs typeface="Lucida Sans Unicode"/>
              </a:rPr>
              <a:t>v</a:t>
            </a:r>
            <a:r>
              <a:rPr sz="2700" spc="14" baseline="4820" dirty="0">
                <a:latin typeface="Lucida Sans Unicode"/>
                <a:cs typeface="Lucida Sans Unicode"/>
              </a:rPr>
              <a:t>o</a:t>
            </a:r>
            <a:r>
              <a:rPr sz="2700" spc="-25" baseline="4820" dirty="0">
                <a:latin typeface="Lucida Sans Unicode"/>
                <a:cs typeface="Lucida Sans Unicode"/>
              </a:rPr>
              <a:t>c</a:t>
            </a:r>
            <a:r>
              <a:rPr sz="2700" spc="0" baseline="4820" dirty="0">
                <a:latin typeface="Lucida Sans Unicode"/>
                <a:cs typeface="Lucida Sans Unicode"/>
              </a:rPr>
              <a:t>ê </a:t>
            </a:r>
            <a:r>
              <a:rPr sz="2700" spc="-29" baseline="4820" dirty="0">
                <a:latin typeface="Lucida Sans Unicode"/>
                <a:cs typeface="Lucida Sans Unicode"/>
              </a:rPr>
              <a:t>e</a:t>
            </a:r>
            <a:r>
              <a:rPr sz="2700" spc="-19" baseline="4820" dirty="0">
                <a:latin typeface="Lucida Sans Unicode"/>
                <a:cs typeface="Lucida Sans Unicode"/>
              </a:rPr>
              <a:t>s</a:t>
            </a:r>
            <a:r>
              <a:rPr sz="2700" spc="0" baseline="4820" dirty="0">
                <a:latin typeface="Lucida Sans Unicode"/>
                <a:cs typeface="Lucida Sans Unicode"/>
              </a:rPr>
              <a:t>ta</a:t>
            </a:r>
            <a:r>
              <a:rPr sz="2700" spc="84" baseline="4820" dirty="0">
                <a:latin typeface="Lucida Sans Unicode"/>
                <a:cs typeface="Lucida Sans Unicode"/>
              </a:rPr>
              <a:t> </a:t>
            </a:r>
            <a:r>
              <a:rPr sz="2700" spc="-25" baseline="4820" dirty="0">
                <a:latin typeface="Lucida Sans Unicode"/>
                <a:cs typeface="Lucida Sans Unicode"/>
              </a:rPr>
              <a:t>c</a:t>
            </a:r>
            <a:r>
              <a:rPr sz="2700" spc="-19" baseline="4820" dirty="0">
                <a:latin typeface="Lucida Sans Unicode"/>
                <a:cs typeface="Lucida Sans Unicode"/>
              </a:rPr>
              <a:t>a</a:t>
            </a:r>
            <a:r>
              <a:rPr sz="2700" spc="-9" baseline="4820" dirty="0">
                <a:latin typeface="Lucida Sans Unicode"/>
                <a:cs typeface="Lucida Sans Unicode"/>
              </a:rPr>
              <a:t>d</a:t>
            </a:r>
            <a:r>
              <a:rPr sz="2700" spc="-19" baseline="4820" dirty="0">
                <a:latin typeface="Lucida Sans Unicode"/>
                <a:cs typeface="Lucida Sans Unicode"/>
              </a:rPr>
              <a:t>as</a:t>
            </a:r>
            <a:r>
              <a:rPr sz="2700" spc="0" baseline="4820" dirty="0">
                <a:latin typeface="Lucida Sans Unicode"/>
                <a:cs typeface="Lucida Sans Unicode"/>
              </a:rPr>
              <a:t>t</a:t>
            </a:r>
            <a:r>
              <a:rPr sz="2700" spc="9" baseline="4820" dirty="0">
                <a:latin typeface="Lucida Sans Unicode"/>
                <a:cs typeface="Lucida Sans Unicode"/>
              </a:rPr>
              <a:t>r</a:t>
            </a:r>
            <a:r>
              <a:rPr sz="2700" spc="-19" baseline="4820" dirty="0">
                <a:latin typeface="Lucida Sans Unicode"/>
                <a:cs typeface="Lucida Sans Unicode"/>
              </a:rPr>
              <a:t>a</a:t>
            </a:r>
            <a:r>
              <a:rPr sz="2700" spc="-9" baseline="4820" dirty="0">
                <a:latin typeface="Lucida Sans Unicode"/>
                <a:cs typeface="Lucida Sans Unicode"/>
              </a:rPr>
              <a:t>d</a:t>
            </a:r>
            <a:r>
              <a:rPr sz="2700" spc="0" baseline="4820" dirty="0">
                <a:latin typeface="Lucida Sans Unicode"/>
                <a:cs typeface="Lucida Sans Unicode"/>
              </a:rPr>
              <a:t>o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411986" y="5984057"/>
            <a:ext cx="5347138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5"/>
              </a:lnSpc>
              <a:spcBef>
                <a:spcPts val="100"/>
              </a:spcBef>
            </a:pPr>
            <a:r>
              <a:rPr sz="2700" spc="9" baseline="4820" dirty="0">
                <a:latin typeface="Lucida Sans Unicode"/>
                <a:cs typeface="Lucida Sans Unicode"/>
              </a:rPr>
              <a:t>B</a:t>
            </a:r>
            <a:r>
              <a:rPr sz="2700" spc="-19" baseline="4820" dirty="0">
                <a:latin typeface="Lucida Sans Unicode"/>
                <a:cs typeface="Lucida Sans Unicode"/>
              </a:rPr>
              <a:t>as</a:t>
            </a:r>
            <a:r>
              <a:rPr sz="2700" spc="0" baseline="4820" dirty="0">
                <a:latin typeface="Lucida Sans Unicode"/>
                <a:cs typeface="Lucida Sans Unicode"/>
              </a:rPr>
              <a:t>ta</a:t>
            </a:r>
            <a:r>
              <a:rPr sz="2700" spc="9" baseline="4820" dirty="0">
                <a:latin typeface="Lucida Sans Unicode"/>
                <a:cs typeface="Lucida Sans Unicode"/>
              </a:rPr>
              <a:t> </a:t>
            </a:r>
            <a:r>
              <a:rPr sz="2700" spc="-25" baseline="4820" dirty="0">
                <a:latin typeface="Lucida Sans Unicode"/>
                <a:cs typeface="Lucida Sans Unicode"/>
              </a:rPr>
              <a:t>c</a:t>
            </a:r>
            <a:r>
              <a:rPr sz="2700" spc="0" baseline="4820" dirty="0">
                <a:latin typeface="Lucida Sans Unicode"/>
                <a:cs typeface="Lucida Sans Unicode"/>
              </a:rPr>
              <a:t>l</a:t>
            </a:r>
            <a:r>
              <a:rPr sz="2700" spc="4" baseline="4820" dirty="0">
                <a:latin typeface="Lucida Sans Unicode"/>
                <a:cs typeface="Lucida Sans Unicode"/>
              </a:rPr>
              <a:t>i</a:t>
            </a:r>
            <a:r>
              <a:rPr sz="2700" spc="-25" baseline="4820" dirty="0">
                <a:latin typeface="Lucida Sans Unicode"/>
                <a:cs typeface="Lucida Sans Unicode"/>
              </a:rPr>
              <a:t>c</a:t>
            </a:r>
            <a:r>
              <a:rPr sz="2700" spc="-19" baseline="4820" dirty="0">
                <a:latin typeface="Lucida Sans Unicode"/>
                <a:cs typeface="Lucida Sans Unicode"/>
              </a:rPr>
              <a:t>a</a:t>
            </a:r>
            <a:r>
              <a:rPr sz="2700" spc="0" baseline="4820" dirty="0">
                <a:latin typeface="Lucida Sans Unicode"/>
                <a:cs typeface="Lucida Sans Unicode"/>
              </a:rPr>
              <a:t>r</a:t>
            </a:r>
            <a:r>
              <a:rPr sz="2700" spc="114" baseline="4820" dirty="0">
                <a:latin typeface="Lucida Sans Unicode"/>
                <a:cs typeface="Lucida Sans Unicode"/>
              </a:rPr>
              <a:t> </a:t>
            </a:r>
            <a:r>
              <a:rPr sz="2700" spc="-19" baseline="4820" dirty="0">
                <a:latin typeface="Lucida Sans Unicode"/>
                <a:cs typeface="Lucida Sans Unicode"/>
              </a:rPr>
              <a:t>s</a:t>
            </a:r>
            <a:r>
              <a:rPr sz="2700" spc="14" baseline="4820" dirty="0">
                <a:latin typeface="Lucida Sans Unicode"/>
                <a:cs typeface="Lucida Sans Unicode"/>
              </a:rPr>
              <a:t>o</a:t>
            </a:r>
            <a:r>
              <a:rPr sz="2700" spc="-9" baseline="4820" dirty="0">
                <a:latin typeface="Lucida Sans Unicode"/>
                <a:cs typeface="Lucida Sans Unicode"/>
              </a:rPr>
              <a:t>b</a:t>
            </a:r>
            <a:r>
              <a:rPr sz="2700" spc="9" baseline="4820" dirty="0">
                <a:latin typeface="Lucida Sans Unicode"/>
                <a:cs typeface="Lucida Sans Unicode"/>
              </a:rPr>
              <a:t>r</a:t>
            </a:r>
            <a:r>
              <a:rPr sz="2700" spc="0" baseline="4820" dirty="0">
                <a:latin typeface="Lucida Sans Unicode"/>
                <a:cs typeface="Lucida Sans Unicode"/>
              </a:rPr>
              <a:t>e o</a:t>
            </a:r>
            <a:r>
              <a:rPr sz="2700" spc="-29" baseline="4820" dirty="0">
                <a:latin typeface="Lucida Sans Unicode"/>
                <a:cs typeface="Lucida Sans Unicode"/>
              </a:rPr>
              <a:t> </a:t>
            </a:r>
            <a:r>
              <a:rPr sz="2700" spc="-19" baseline="4820" dirty="0">
                <a:latin typeface="Lucida Sans Unicode"/>
                <a:cs typeface="Lucida Sans Unicode"/>
              </a:rPr>
              <a:t>s</a:t>
            </a:r>
            <a:r>
              <a:rPr sz="2700" spc="-29" baseline="4820" dirty="0">
                <a:latin typeface="Lucida Sans Unicode"/>
                <a:cs typeface="Lucida Sans Unicode"/>
              </a:rPr>
              <a:t>e</a:t>
            </a:r>
            <a:r>
              <a:rPr sz="2700" spc="9" baseline="4820" dirty="0">
                <a:latin typeface="Lucida Sans Unicode"/>
                <a:cs typeface="Lucida Sans Unicode"/>
              </a:rPr>
              <a:t>r</a:t>
            </a:r>
            <a:r>
              <a:rPr sz="2700" spc="-34" baseline="4820" dirty="0">
                <a:latin typeface="Lucida Sans Unicode"/>
                <a:cs typeface="Lucida Sans Unicode"/>
              </a:rPr>
              <a:t>v</a:t>
            </a:r>
            <a:r>
              <a:rPr sz="2700" spc="0" baseline="4820" dirty="0">
                <a:latin typeface="Lucida Sans Unicode"/>
                <a:cs typeface="Lucida Sans Unicode"/>
              </a:rPr>
              <a:t>i</a:t>
            </a:r>
            <a:r>
              <a:rPr sz="2700" spc="-19" baseline="4820" dirty="0">
                <a:latin typeface="Lucida Sans Unicode"/>
                <a:cs typeface="Lucida Sans Unicode"/>
              </a:rPr>
              <a:t>ç</a:t>
            </a:r>
            <a:r>
              <a:rPr sz="2700" spc="0" baseline="4820" dirty="0">
                <a:latin typeface="Lucida Sans Unicode"/>
                <a:cs typeface="Lucida Sans Unicode"/>
              </a:rPr>
              <a:t>o</a:t>
            </a:r>
            <a:r>
              <a:rPr sz="2700" spc="44" baseline="4820" dirty="0">
                <a:latin typeface="Lucida Sans Unicode"/>
                <a:cs typeface="Lucida Sans Unicode"/>
              </a:rPr>
              <a:t> </a:t>
            </a:r>
            <a:r>
              <a:rPr sz="2700" spc="-9" baseline="4820" dirty="0">
                <a:latin typeface="Lucida Sans Unicode"/>
                <a:cs typeface="Lucida Sans Unicode"/>
              </a:rPr>
              <a:t>p</a:t>
            </a:r>
            <a:r>
              <a:rPr sz="2700" spc="9" baseline="4820" dirty="0">
                <a:latin typeface="Lucida Sans Unicode"/>
                <a:cs typeface="Lucida Sans Unicode"/>
              </a:rPr>
              <a:t>r</a:t>
            </a:r>
            <a:r>
              <a:rPr sz="2700" spc="-29" baseline="4820" dirty="0">
                <a:latin typeface="Lucida Sans Unicode"/>
                <a:cs typeface="Lucida Sans Unicode"/>
              </a:rPr>
              <a:t>e</a:t>
            </a:r>
            <a:r>
              <a:rPr sz="2700" spc="-19" baseline="4820" dirty="0">
                <a:latin typeface="Lucida Sans Unicode"/>
                <a:cs typeface="Lucida Sans Unicode"/>
              </a:rPr>
              <a:t>s</a:t>
            </a:r>
            <a:r>
              <a:rPr sz="2700" spc="0" baseline="4820" dirty="0">
                <a:latin typeface="Lucida Sans Unicode"/>
                <a:cs typeface="Lucida Sans Unicode"/>
              </a:rPr>
              <a:t>t</a:t>
            </a:r>
            <a:r>
              <a:rPr sz="2700" spc="-19" baseline="4820" dirty="0">
                <a:latin typeface="Lucida Sans Unicode"/>
                <a:cs typeface="Lucida Sans Unicode"/>
              </a:rPr>
              <a:t>a</a:t>
            </a:r>
            <a:r>
              <a:rPr sz="2700" spc="-9" baseline="4820" dirty="0">
                <a:latin typeface="Lucida Sans Unicode"/>
                <a:cs typeface="Lucida Sans Unicode"/>
              </a:rPr>
              <a:t>d</a:t>
            </a:r>
            <a:r>
              <a:rPr sz="2700" spc="14" baseline="4820" dirty="0">
                <a:latin typeface="Lucida Sans Unicode"/>
                <a:cs typeface="Lucida Sans Unicode"/>
              </a:rPr>
              <a:t>o</a:t>
            </a:r>
            <a:r>
              <a:rPr sz="2700" spc="0" baseline="4820" dirty="0">
                <a:latin typeface="Lucida Sans Unicode"/>
                <a:cs typeface="Lucida Sans Unicode"/>
              </a:rPr>
              <a:t>,</a:t>
            </a:r>
            <a:r>
              <a:rPr sz="2700" spc="59" baseline="4820" dirty="0">
                <a:latin typeface="Lucida Sans Unicode"/>
                <a:cs typeface="Lucida Sans Unicode"/>
              </a:rPr>
              <a:t> </a:t>
            </a:r>
            <a:r>
              <a:rPr sz="2700" spc="0" baseline="4820" dirty="0">
                <a:latin typeface="Lucida Sans Unicode"/>
                <a:cs typeface="Lucida Sans Unicode"/>
              </a:rPr>
              <a:t>e </a:t>
            </a:r>
            <a:r>
              <a:rPr sz="2700" spc="-29" baseline="4820" dirty="0">
                <a:latin typeface="Lucida Sans Unicode"/>
                <a:cs typeface="Lucida Sans Unicode"/>
              </a:rPr>
              <a:t>e</a:t>
            </a:r>
            <a:r>
              <a:rPr sz="2700" spc="0" baseline="4820" dirty="0">
                <a:latin typeface="Lucida Sans Unicode"/>
                <a:cs typeface="Lucida Sans Unicode"/>
              </a:rPr>
              <a:t>m </a:t>
            </a:r>
            <a:r>
              <a:rPr sz="2700" spc="29" baseline="4820" dirty="0">
                <a:latin typeface="Lucida Sans Unicode"/>
                <a:cs typeface="Lucida Sans Unicode"/>
              </a:rPr>
              <a:t> </a:t>
            </a:r>
            <a:r>
              <a:rPr sz="2700" spc="25" baseline="4820" dirty="0">
                <a:latin typeface="Lucida Sans Unicode"/>
                <a:cs typeface="Lucida Sans Unicode"/>
              </a:rPr>
              <a:t>O</a:t>
            </a:r>
            <a:r>
              <a:rPr sz="2700" spc="19" baseline="4820" dirty="0">
                <a:latin typeface="Lucida Sans Unicode"/>
                <a:cs typeface="Lucida Sans Unicode"/>
              </a:rPr>
              <a:t>K</a:t>
            </a:r>
            <a:r>
              <a:rPr sz="2700" spc="0" baseline="4820" dirty="0"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97293" y="5946635"/>
            <a:ext cx="4938687" cy="924064"/>
          </a:xfrm>
          <a:custGeom>
            <a:avLst/>
            <a:gdLst/>
            <a:ahLst/>
            <a:cxnLst/>
            <a:rect l="l" t="t" r="r" b="b"/>
            <a:pathLst>
              <a:path w="4938687" h="924064">
                <a:moveTo>
                  <a:pt x="660" y="0"/>
                </a:moveTo>
                <a:lnTo>
                  <a:pt x="0" y="5473"/>
                </a:lnTo>
                <a:lnTo>
                  <a:pt x="85417" y="21361"/>
                </a:lnTo>
                <a:lnTo>
                  <a:pt x="660" y="0"/>
                </a:lnTo>
                <a:close/>
              </a:path>
              <a:path w="4938687" h="924064">
                <a:moveTo>
                  <a:pt x="85417" y="21361"/>
                </a:moveTo>
                <a:lnTo>
                  <a:pt x="3616759" y="911361"/>
                </a:lnTo>
                <a:lnTo>
                  <a:pt x="4870390" y="911361"/>
                </a:lnTo>
                <a:lnTo>
                  <a:pt x="85417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3260" y="5935662"/>
            <a:ext cx="3698214" cy="933450"/>
          </a:xfrm>
          <a:custGeom>
            <a:avLst/>
            <a:gdLst/>
            <a:ahLst/>
            <a:cxnLst/>
            <a:rect l="l" t="t" r="r" b="b"/>
            <a:pathLst>
              <a:path w="3698214" h="933450">
                <a:moveTo>
                  <a:pt x="0" y="0"/>
                </a:moveTo>
                <a:lnTo>
                  <a:pt x="7937" y="6350"/>
                </a:lnTo>
                <a:lnTo>
                  <a:pt x="2885428" y="922336"/>
                </a:lnTo>
                <a:lnTo>
                  <a:pt x="3672924" y="9223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781675"/>
            <a:ext cx="3409950" cy="1076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6208" y="5791428"/>
            <a:ext cx="3408411" cy="1093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847725"/>
            <a:ext cx="8477250" cy="1924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72125" y="1352550"/>
            <a:ext cx="666750" cy="333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4825" y="504825"/>
            <a:ext cx="4343400" cy="323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7700" y="2228850"/>
            <a:ext cx="6715125" cy="333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300" y="3933825"/>
            <a:ext cx="1933575" cy="7524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2519" y="4490275"/>
            <a:ext cx="722122" cy="6734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6735" y="2854142"/>
            <a:ext cx="1001792" cy="521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4076">
              <a:lnSpc>
                <a:spcPts val="2180"/>
              </a:lnSpc>
              <a:spcBef>
                <a:spcPts val="109"/>
              </a:spcBef>
            </a:pPr>
            <a:r>
              <a:rPr sz="2700" spc="-19" baseline="8436" dirty="0">
                <a:latin typeface="Lucida Sans Unicode"/>
                <a:cs typeface="Lucida Sans Unicode"/>
              </a:rPr>
              <a:t>P</a:t>
            </a:r>
            <a:r>
              <a:rPr sz="2700" spc="-25" baseline="8436" dirty="0">
                <a:latin typeface="Lucida Sans Unicode"/>
                <a:cs typeface="Lucida Sans Unicode"/>
              </a:rPr>
              <a:t>e</a:t>
            </a:r>
            <a:r>
              <a:rPr sz="2700" spc="-4" baseline="8436" dirty="0">
                <a:latin typeface="Lucida Sans Unicode"/>
                <a:cs typeface="Lucida Sans Unicode"/>
              </a:rPr>
              <a:t>d</a:t>
            </a:r>
            <a:r>
              <a:rPr sz="2700" spc="4" baseline="8436" dirty="0">
                <a:latin typeface="Lucida Sans Unicode"/>
                <a:cs typeface="Lucida Sans Unicode"/>
              </a:rPr>
              <a:t>i</a:t>
            </a:r>
            <a:r>
              <a:rPr sz="2700" spc="-29" baseline="8436" dirty="0">
                <a:latin typeface="Lucida Sans Unicode"/>
                <a:cs typeface="Lucida Sans Unicode"/>
              </a:rPr>
              <a:t>m</a:t>
            </a:r>
            <a:r>
              <a:rPr sz="2700" spc="19" baseline="8436" dirty="0">
                <a:latin typeface="Lucida Sans Unicode"/>
                <a:cs typeface="Lucida Sans Unicode"/>
              </a:rPr>
              <a:t>o</a:t>
            </a:r>
            <a:r>
              <a:rPr sz="2700" spc="0" baseline="8436" dirty="0">
                <a:latin typeface="Lucida Sans Unicode"/>
                <a:cs typeface="Lucida Sans Unicode"/>
              </a:rPr>
              <a:t>s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ts val="1925"/>
              </a:lnSpc>
            </a:pPr>
            <a:r>
              <a:rPr sz="2700" spc="-4" baseline="6025" dirty="0">
                <a:latin typeface="Lucida Sans Unicode"/>
                <a:cs typeface="Lucida Sans Unicode"/>
              </a:rPr>
              <a:t>p</a:t>
            </a:r>
            <a:r>
              <a:rPr sz="2700" spc="9" baseline="6025" dirty="0">
                <a:latin typeface="Lucida Sans Unicode"/>
                <a:cs typeface="Lucida Sans Unicode"/>
              </a:rPr>
              <a:t>r</a:t>
            </a:r>
            <a:r>
              <a:rPr sz="2700" spc="4" baseline="6025" dirty="0">
                <a:latin typeface="Lucida Sans Unicode"/>
                <a:cs typeface="Lucida Sans Unicode"/>
              </a:rPr>
              <a:t>i</a:t>
            </a:r>
            <a:r>
              <a:rPr sz="2700" spc="-29" baseline="6025" dirty="0">
                <a:latin typeface="Lucida Sans Unicode"/>
                <a:cs typeface="Lucida Sans Unicode"/>
              </a:rPr>
              <a:t>m</a:t>
            </a:r>
            <a:r>
              <a:rPr sz="2700" spc="-25" baseline="6025" dirty="0">
                <a:latin typeface="Lucida Sans Unicode"/>
                <a:cs typeface="Lucida Sans Unicode"/>
              </a:rPr>
              <a:t>e</a:t>
            </a:r>
            <a:r>
              <a:rPr sz="2700" spc="4" baseline="6025" dirty="0">
                <a:latin typeface="Lucida Sans Unicode"/>
                <a:cs typeface="Lucida Sans Unicode"/>
              </a:rPr>
              <a:t>i</a:t>
            </a:r>
            <a:r>
              <a:rPr sz="2700" spc="9" baseline="6025" dirty="0">
                <a:latin typeface="Lucida Sans Unicode"/>
                <a:cs typeface="Lucida Sans Unicode"/>
              </a:rPr>
              <a:t>r</a:t>
            </a:r>
            <a:r>
              <a:rPr sz="2700" spc="0" baseline="6025" dirty="0">
                <a:latin typeface="Lucida Sans Unicode"/>
                <a:cs typeface="Lucida Sans Unicode"/>
              </a:rPr>
              <a:t>o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8550" y="2854142"/>
            <a:ext cx="5764420" cy="521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05">
              <a:lnSpc>
                <a:spcPts val="2180"/>
              </a:lnSpc>
              <a:spcBef>
                <a:spcPts val="109"/>
              </a:spcBef>
            </a:pPr>
            <a:r>
              <a:rPr sz="2700" spc="-19" baseline="8436" dirty="0">
                <a:latin typeface="Lucida Sans Unicode"/>
                <a:cs typeface="Lucida Sans Unicode"/>
              </a:rPr>
              <a:t>a</a:t>
            </a:r>
            <a:r>
              <a:rPr sz="2700" spc="19" baseline="8436" dirty="0">
                <a:latin typeface="Lucida Sans Unicode"/>
                <a:cs typeface="Lucida Sans Unicode"/>
              </a:rPr>
              <a:t>o</a:t>
            </a:r>
            <a:r>
              <a:rPr sz="2700" spc="0" baseline="8436" dirty="0">
                <a:latin typeface="Lucida Sans Unicode"/>
                <a:cs typeface="Lucida Sans Unicode"/>
              </a:rPr>
              <a:t>s</a:t>
            </a:r>
            <a:r>
              <a:rPr sz="2700" spc="-54" baseline="8436" dirty="0">
                <a:latin typeface="Lucida Sans Unicode"/>
                <a:cs typeface="Lucida Sans Unicode"/>
              </a:rPr>
              <a:t> </a:t>
            </a:r>
            <a:r>
              <a:rPr sz="2700" spc="-4" baseline="8436" dirty="0">
                <a:latin typeface="Lucida Sans Unicode"/>
                <a:cs typeface="Lucida Sans Unicode"/>
              </a:rPr>
              <a:t>p</a:t>
            </a:r>
            <a:r>
              <a:rPr sz="2700" spc="9" baseline="8436" dirty="0">
                <a:latin typeface="Lucida Sans Unicode"/>
                <a:cs typeface="Lucida Sans Unicode"/>
              </a:rPr>
              <a:t>r</a:t>
            </a:r>
            <a:r>
              <a:rPr sz="2700" spc="-25" baseline="8436" dirty="0">
                <a:latin typeface="Lucida Sans Unicode"/>
                <a:cs typeface="Lucida Sans Unicode"/>
              </a:rPr>
              <a:t>e</a:t>
            </a:r>
            <a:r>
              <a:rPr sz="2700" spc="-14" baseline="8436" dirty="0">
                <a:latin typeface="Lucida Sans Unicode"/>
                <a:cs typeface="Lucida Sans Unicode"/>
              </a:rPr>
              <a:t>s</a:t>
            </a:r>
            <a:r>
              <a:rPr sz="2700" spc="0" baseline="8436" dirty="0">
                <a:latin typeface="Lucida Sans Unicode"/>
                <a:cs typeface="Lucida Sans Unicode"/>
              </a:rPr>
              <a:t>t</a:t>
            </a:r>
            <a:r>
              <a:rPr sz="2700" spc="-14" baseline="8436" dirty="0">
                <a:latin typeface="Lucida Sans Unicode"/>
                <a:cs typeface="Lucida Sans Unicode"/>
              </a:rPr>
              <a:t>a</a:t>
            </a:r>
            <a:r>
              <a:rPr sz="2700" spc="-4" baseline="8436" dirty="0">
                <a:latin typeface="Lucida Sans Unicode"/>
                <a:cs typeface="Lucida Sans Unicode"/>
              </a:rPr>
              <a:t>d</a:t>
            </a:r>
            <a:r>
              <a:rPr sz="2700" spc="19" baseline="8436" dirty="0">
                <a:latin typeface="Lucida Sans Unicode"/>
                <a:cs typeface="Lucida Sans Unicode"/>
              </a:rPr>
              <a:t>o</a:t>
            </a:r>
            <a:r>
              <a:rPr sz="2700" spc="9" baseline="8436" dirty="0">
                <a:latin typeface="Lucida Sans Unicode"/>
                <a:cs typeface="Lucida Sans Unicode"/>
              </a:rPr>
              <a:t>r</a:t>
            </a:r>
            <a:r>
              <a:rPr sz="2700" spc="-25" baseline="8436" dirty="0">
                <a:latin typeface="Lucida Sans Unicode"/>
                <a:cs typeface="Lucida Sans Unicode"/>
              </a:rPr>
              <a:t>e</a:t>
            </a:r>
            <a:r>
              <a:rPr sz="2700" spc="0" baseline="8436" dirty="0">
                <a:latin typeface="Lucida Sans Unicode"/>
                <a:cs typeface="Lucida Sans Unicode"/>
              </a:rPr>
              <a:t>s</a:t>
            </a:r>
            <a:r>
              <a:rPr sz="2700" spc="89" baseline="8436" dirty="0">
                <a:latin typeface="Lucida Sans Unicode"/>
                <a:cs typeface="Lucida Sans Unicode"/>
              </a:rPr>
              <a:t> </a:t>
            </a:r>
            <a:r>
              <a:rPr sz="2700" spc="-4" baseline="8436" dirty="0">
                <a:latin typeface="Lucida Sans Unicode"/>
                <a:cs typeface="Lucida Sans Unicode"/>
              </a:rPr>
              <a:t>d</a:t>
            </a:r>
            <a:r>
              <a:rPr sz="2700" spc="0" baseline="8436" dirty="0">
                <a:latin typeface="Lucida Sans Unicode"/>
                <a:cs typeface="Lucida Sans Unicode"/>
              </a:rPr>
              <a:t>e </a:t>
            </a:r>
            <a:r>
              <a:rPr sz="2700" spc="4" baseline="8436" dirty="0">
                <a:latin typeface="Lucida Sans Unicode"/>
                <a:cs typeface="Lucida Sans Unicode"/>
              </a:rPr>
              <a:t>S</a:t>
            </a:r>
            <a:r>
              <a:rPr sz="2700" spc="-25" baseline="8436" dirty="0">
                <a:latin typeface="Lucida Sans Unicode"/>
                <a:cs typeface="Lucida Sans Unicode"/>
              </a:rPr>
              <a:t>e</a:t>
            </a:r>
            <a:r>
              <a:rPr sz="2700" spc="9" baseline="8436" dirty="0">
                <a:latin typeface="Lucida Sans Unicode"/>
                <a:cs typeface="Lucida Sans Unicode"/>
              </a:rPr>
              <a:t>r</a:t>
            </a:r>
            <a:r>
              <a:rPr sz="2700" spc="-29" baseline="8436" dirty="0">
                <a:latin typeface="Lucida Sans Unicode"/>
                <a:cs typeface="Lucida Sans Unicode"/>
              </a:rPr>
              <a:t>v</a:t>
            </a:r>
            <a:r>
              <a:rPr sz="2700" spc="4" baseline="8436" dirty="0">
                <a:latin typeface="Lucida Sans Unicode"/>
                <a:cs typeface="Lucida Sans Unicode"/>
              </a:rPr>
              <a:t>i</a:t>
            </a:r>
            <a:r>
              <a:rPr sz="2700" spc="-19" baseline="8436" dirty="0">
                <a:latin typeface="Lucida Sans Unicode"/>
                <a:cs typeface="Lucida Sans Unicode"/>
              </a:rPr>
              <a:t>ç</a:t>
            </a:r>
            <a:r>
              <a:rPr sz="2700" spc="0" baseline="8436" dirty="0">
                <a:latin typeface="Lucida Sans Unicode"/>
                <a:cs typeface="Lucida Sans Unicode"/>
              </a:rPr>
              <a:t>o</a:t>
            </a:r>
            <a:r>
              <a:rPr sz="2700" spc="124" baseline="8436" dirty="0">
                <a:latin typeface="Lucida Sans Unicode"/>
                <a:cs typeface="Lucida Sans Unicode"/>
              </a:rPr>
              <a:t> </a:t>
            </a:r>
            <a:r>
              <a:rPr sz="2700" spc="-4" baseline="8436" dirty="0">
                <a:latin typeface="Lucida Sans Unicode"/>
                <a:cs typeface="Lucida Sans Unicode"/>
              </a:rPr>
              <a:t>d</a:t>
            </a:r>
            <a:r>
              <a:rPr sz="2700" spc="0" baseline="8436" dirty="0">
                <a:latin typeface="Lucida Sans Unicode"/>
                <a:cs typeface="Lucida Sans Unicode"/>
              </a:rPr>
              <a:t>a</a:t>
            </a:r>
            <a:r>
              <a:rPr sz="2700" spc="14" baseline="8436" dirty="0">
                <a:latin typeface="Lucida Sans Unicode"/>
                <a:cs typeface="Lucida Sans Unicode"/>
              </a:rPr>
              <a:t> </a:t>
            </a:r>
            <a:r>
              <a:rPr sz="2700" spc="29" baseline="8436" dirty="0">
                <a:latin typeface="Lucida Sans Unicode"/>
                <a:cs typeface="Lucida Sans Unicode"/>
              </a:rPr>
              <a:t>C</a:t>
            </a:r>
            <a:r>
              <a:rPr sz="2700" spc="19" baseline="8436" dirty="0">
                <a:latin typeface="Lucida Sans Unicode"/>
                <a:cs typeface="Lucida Sans Unicode"/>
              </a:rPr>
              <a:t>o</a:t>
            </a:r>
            <a:r>
              <a:rPr sz="2700" spc="9" baseline="8436" dirty="0">
                <a:latin typeface="Lucida Sans Unicode"/>
                <a:cs typeface="Lucida Sans Unicode"/>
              </a:rPr>
              <a:t>n</a:t>
            </a:r>
            <a:r>
              <a:rPr sz="2700" spc="-14" baseline="8436" dirty="0">
                <a:latin typeface="Lucida Sans Unicode"/>
                <a:cs typeface="Lucida Sans Unicode"/>
              </a:rPr>
              <a:t>s</a:t>
            </a:r>
            <a:r>
              <a:rPr sz="2700" spc="0" baseline="8436" dirty="0">
                <a:latin typeface="Lucida Sans Unicode"/>
                <a:cs typeface="Lucida Sans Unicode"/>
              </a:rPr>
              <a:t>t</a:t>
            </a:r>
            <a:r>
              <a:rPr sz="2700" spc="14" baseline="8436" dirty="0">
                <a:latin typeface="Lucida Sans Unicode"/>
                <a:cs typeface="Lucida Sans Unicode"/>
              </a:rPr>
              <a:t>r</a:t>
            </a:r>
            <a:r>
              <a:rPr sz="2700" spc="9" baseline="8436" dirty="0">
                <a:latin typeface="Lucida Sans Unicode"/>
                <a:cs typeface="Lucida Sans Unicode"/>
              </a:rPr>
              <a:t>u</a:t>
            </a:r>
            <a:r>
              <a:rPr sz="2700" spc="-19" baseline="8436" dirty="0">
                <a:latin typeface="Lucida Sans Unicode"/>
                <a:cs typeface="Lucida Sans Unicode"/>
              </a:rPr>
              <a:t>çã</a:t>
            </a:r>
            <a:r>
              <a:rPr sz="2700" spc="0" baseline="8436" dirty="0">
                <a:latin typeface="Lucida Sans Unicode"/>
                <a:cs typeface="Lucida Sans Unicode"/>
              </a:rPr>
              <a:t>o</a:t>
            </a:r>
            <a:r>
              <a:rPr sz="2700" spc="-19" baseline="8436" dirty="0">
                <a:latin typeface="Lucida Sans Unicode"/>
                <a:cs typeface="Lucida Sans Unicode"/>
              </a:rPr>
              <a:t> </a:t>
            </a:r>
            <a:r>
              <a:rPr sz="2700" spc="29" baseline="8436" dirty="0">
                <a:latin typeface="Lucida Sans Unicode"/>
                <a:cs typeface="Lucida Sans Unicode"/>
              </a:rPr>
              <a:t>C</a:t>
            </a:r>
            <a:r>
              <a:rPr sz="2700" spc="4" baseline="8436" dirty="0">
                <a:latin typeface="Lucida Sans Unicode"/>
                <a:cs typeface="Lucida Sans Unicode"/>
              </a:rPr>
              <a:t>i</a:t>
            </a:r>
            <a:r>
              <a:rPr sz="2700" spc="-29" baseline="8436" dirty="0">
                <a:latin typeface="Lucida Sans Unicode"/>
                <a:cs typeface="Lucida Sans Unicode"/>
              </a:rPr>
              <a:t>v</a:t>
            </a:r>
            <a:r>
              <a:rPr sz="2700" spc="4" baseline="8436" dirty="0">
                <a:latin typeface="Lucida Sans Unicode"/>
                <a:cs typeface="Lucida Sans Unicode"/>
              </a:rPr>
              <a:t>i</a:t>
            </a:r>
            <a:r>
              <a:rPr sz="2700" spc="0" baseline="8436" dirty="0">
                <a:latin typeface="Lucida Sans Unicode"/>
                <a:cs typeface="Lucida Sans Unicode"/>
              </a:rPr>
              <a:t>l</a:t>
            </a:r>
            <a:r>
              <a:rPr sz="2700" spc="34" baseline="8436" dirty="0">
                <a:latin typeface="Lucida Sans Unicode"/>
                <a:cs typeface="Lucida Sans Unicode"/>
              </a:rPr>
              <a:t> </a:t>
            </a:r>
            <a:r>
              <a:rPr sz="2700" spc="-4" baseline="8436" dirty="0">
                <a:latin typeface="Lucida Sans Unicode"/>
                <a:cs typeface="Lucida Sans Unicode"/>
              </a:rPr>
              <a:t>q</a:t>
            </a:r>
            <a:r>
              <a:rPr sz="2700" spc="9" baseline="8436" dirty="0">
                <a:latin typeface="Lucida Sans Unicode"/>
                <a:cs typeface="Lucida Sans Unicode"/>
              </a:rPr>
              <a:t>u</a:t>
            </a:r>
            <a:r>
              <a:rPr sz="2700" spc="0" baseline="8436" dirty="0">
                <a:latin typeface="Lucida Sans Unicode"/>
                <a:cs typeface="Lucida Sans Unicode"/>
              </a:rPr>
              <a:t>e</a:t>
            </a:r>
            <a:endParaRPr sz="1800">
              <a:latin typeface="Lucida Sans Unicode"/>
              <a:cs typeface="Lucida Sans Unicode"/>
            </a:endParaRPr>
          </a:p>
          <a:p>
            <a:pPr marL="21627">
              <a:lnSpc>
                <a:spcPts val="1925"/>
              </a:lnSpc>
            </a:pPr>
            <a:r>
              <a:rPr sz="2700" spc="4" baseline="6025" dirty="0">
                <a:latin typeface="Lucida Sans Unicode"/>
                <a:cs typeface="Lucida Sans Unicode"/>
              </a:rPr>
              <a:t>i</a:t>
            </a:r>
            <a:r>
              <a:rPr sz="2700" spc="9" baseline="6025" dirty="0">
                <a:latin typeface="Lucida Sans Unicode"/>
                <a:cs typeface="Lucida Sans Unicode"/>
              </a:rPr>
              <a:t>n</a:t>
            </a:r>
            <a:r>
              <a:rPr sz="2700" spc="-14" baseline="6025" dirty="0">
                <a:latin typeface="Lucida Sans Unicode"/>
                <a:cs typeface="Lucida Sans Unicode"/>
              </a:rPr>
              <a:t>s</a:t>
            </a:r>
            <a:r>
              <a:rPr sz="2700" spc="0" baseline="6025" dirty="0">
                <a:latin typeface="Lucida Sans Unicode"/>
                <a:cs typeface="Lucida Sans Unicode"/>
              </a:rPr>
              <a:t>t</a:t>
            </a:r>
            <a:r>
              <a:rPr sz="2700" spc="-14" baseline="6025" dirty="0">
                <a:latin typeface="Lucida Sans Unicode"/>
                <a:cs typeface="Lucida Sans Unicode"/>
              </a:rPr>
              <a:t>a</a:t>
            </a:r>
            <a:r>
              <a:rPr sz="2700" spc="9" baseline="6025" dirty="0">
                <a:latin typeface="Lucida Sans Unicode"/>
                <a:cs typeface="Lucida Sans Unicode"/>
              </a:rPr>
              <a:t>n</a:t>
            </a:r>
            <a:r>
              <a:rPr sz="2700" spc="0" baseline="6025" dirty="0">
                <a:latin typeface="Lucida Sans Unicode"/>
                <a:cs typeface="Lucida Sans Unicode"/>
              </a:rPr>
              <a:t>te</a:t>
            </a:r>
            <a:r>
              <a:rPr sz="2700" spc="9" baseline="6025" dirty="0">
                <a:latin typeface="Lucida Sans Unicode"/>
                <a:cs typeface="Lucida Sans Unicode"/>
              </a:rPr>
              <a:t> u</a:t>
            </a:r>
            <a:r>
              <a:rPr sz="2700" spc="-14" baseline="6025" dirty="0">
                <a:latin typeface="Lucida Sans Unicode"/>
                <a:cs typeface="Lucida Sans Unicode"/>
              </a:rPr>
              <a:t>s</a:t>
            </a:r>
            <a:r>
              <a:rPr sz="2700" spc="0" baseline="6025" dirty="0">
                <a:latin typeface="Lucida Sans Unicode"/>
                <a:cs typeface="Lucida Sans Unicode"/>
              </a:rPr>
              <a:t>e </a:t>
            </a:r>
            <a:r>
              <a:rPr sz="2700" spc="-25" baseline="6025" dirty="0">
                <a:latin typeface="Lucida Sans Unicode"/>
                <a:cs typeface="Lucida Sans Unicode"/>
              </a:rPr>
              <a:t>e</a:t>
            </a:r>
            <a:r>
              <a:rPr sz="2700" spc="-14" baseline="6025" dirty="0">
                <a:latin typeface="Lucida Sans Unicode"/>
                <a:cs typeface="Lucida Sans Unicode"/>
              </a:rPr>
              <a:t>s</a:t>
            </a:r>
            <a:r>
              <a:rPr sz="2700" spc="0" baseline="6025" dirty="0">
                <a:latin typeface="Lucida Sans Unicode"/>
                <a:cs typeface="Lucida Sans Unicode"/>
              </a:rPr>
              <a:t>te</a:t>
            </a:r>
            <a:r>
              <a:rPr sz="2700" spc="9" baseline="6025" dirty="0">
                <a:latin typeface="Lucida Sans Unicode"/>
                <a:cs typeface="Lucida Sans Unicode"/>
              </a:rPr>
              <a:t> </a:t>
            </a:r>
            <a:r>
              <a:rPr sz="2700" spc="-19" baseline="6025" dirty="0">
                <a:latin typeface="Lucida Sans Unicode"/>
                <a:cs typeface="Lucida Sans Unicode"/>
              </a:rPr>
              <a:t>ca</a:t>
            </a:r>
            <a:r>
              <a:rPr sz="2700" spc="-29" baseline="6025" dirty="0">
                <a:latin typeface="Lucida Sans Unicode"/>
                <a:cs typeface="Lucida Sans Unicode"/>
              </a:rPr>
              <a:t>m</a:t>
            </a:r>
            <a:r>
              <a:rPr sz="2700" spc="-4" baseline="6025" dirty="0">
                <a:latin typeface="Lucida Sans Unicode"/>
                <a:cs typeface="Lucida Sans Unicode"/>
              </a:rPr>
              <a:t>p</a:t>
            </a:r>
            <a:r>
              <a:rPr sz="2700" spc="0" baseline="6025" dirty="0">
                <a:latin typeface="Lucida Sans Unicode"/>
                <a:cs typeface="Lucida Sans Unicode"/>
              </a:rPr>
              <a:t>o</a:t>
            </a:r>
            <a:r>
              <a:rPr sz="2700" spc="124" baseline="6025" dirty="0">
                <a:latin typeface="Lucida Sans Unicode"/>
                <a:cs typeface="Lucida Sans Unicode"/>
              </a:rPr>
              <a:t> </a:t>
            </a:r>
            <a:r>
              <a:rPr sz="2700" spc="-4" baseline="6025" dirty="0">
                <a:latin typeface="Lucida Sans Unicode"/>
                <a:cs typeface="Lucida Sans Unicode"/>
              </a:rPr>
              <a:t>p</a:t>
            </a:r>
            <a:r>
              <a:rPr sz="2700" spc="-19" baseline="6025" dirty="0">
                <a:latin typeface="Lucida Sans Unicode"/>
                <a:cs typeface="Lucida Sans Unicode"/>
              </a:rPr>
              <a:t>a</a:t>
            </a:r>
            <a:r>
              <a:rPr sz="2700" spc="9" baseline="6025" dirty="0">
                <a:latin typeface="Lucida Sans Unicode"/>
                <a:cs typeface="Lucida Sans Unicode"/>
              </a:rPr>
              <a:t>r</a:t>
            </a:r>
            <a:r>
              <a:rPr sz="2700" spc="0" baseline="6025" dirty="0">
                <a:latin typeface="Lucida Sans Unicode"/>
                <a:cs typeface="Lucida Sans Unicode"/>
              </a:rPr>
              <a:t>a</a:t>
            </a:r>
            <a:r>
              <a:rPr sz="2700" spc="14" baseline="6025" dirty="0">
                <a:latin typeface="Lucida Sans Unicode"/>
                <a:cs typeface="Lucida Sans Unicode"/>
              </a:rPr>
              <a:t> </a:t>
            </a:r>
            <a:r>
              <a:rPr sz="2700" spc="-4" baseline="6025" dirty="0">
                <a:latin typeface="Lucida Sans Unicode"/>
                <a:cs typeface="Lucida Sans Unicode"/>
              </a:rPr>
              <a:t>d</a:t>
            </a:r>
            <a:r>
              <a:rPr sz="2700" spc="-25" baseline="6025" dirty="0">
                <a:latin typeface="Lucida Sans Unicode"/>
                <a:cs typeface="Lucida Sans Unicode"/>
              </a:rPr>
              <a:t>e</a:t>
            </a:r>
            <a:r>
              <a:rPr sz="2700" spc="-14" baseline="6025" dirty="0">
                <a:latin typeface="Lucida Sans Unicode"/>
                <a:cs typeface="Lucida Sans Unicode"/>
              </a:rPr>
              <a:t>s</a:t>
            </a:r>
            <a:r>
              <a:rPr sz="2700" spc="-19" baseline="6025" dirty="0">
                <a:latin typeface="Lucida Sans Unicode"/>
                <a:cs typeface="Lucida Sans Unicode"/>
              </a:rPr>
              <a:t>c</a:t>
            </a:r>
            <a:r>
              <a:rPr sz="2700" spc="9" baseline="6025" dirty="0">
                <a:latin typeface="Lucida Sans Unicode"/>
                <a:cs typeface="Lucida Sans Unicode"/>
              </a:rPr>
              <a:t>r</a:t>
            </a:r>
            <a:r>
              <a:rPr sz="2700" spc="-25" baseline="6025" dirty="0">
                <a:latin typeface="Lucida Sans Unicode"/>
                <a:cs typeface="Lucida Sans Unicode"/>
              </a:rPr>
              <a:t>e</a:t>
            </a:r>
            <a:r>
              <a:rPr sz="2700" spc="-29" baseline="6025" dirty="0">
                <a:latin typeface="Lucida Sans Unicode"/>
                <a:cs typeface="Lucida Sans Unicode"/>
              </a:rPr>
              <a:t>v</a:t>
            </a:r>
            <a:r>
              <a:rPr sz="2700" spc="-25" baseline="6025" dirty="0">
                <a:latin typeface="Lucida Sans Unicode"/>
                <a:cs typeface="Lucida Sans Unicode"/>
              </a:rPr>
              <a:t>e</a:t>
            </a:r>
            <a:r>
              <a:rPr sz="2700" spc="0" baseline="6025" dirty="0">
                <a:latin typeface="Lucida Sans Unicode"/>
                <a:cs typeface="Lucida Sans Unicode"/>
              </a:rPr>
              <a:t>r</a:t>
            </a:r>
            <a:r>
              <a:rPr sz="2700" spc="194" baseline="6025" dirty="0">
                <a:latin typeface="Lucida Sans Unicode"/>
                <a:cs typeface="Lucida Sans Unicode"/>
              </a:rPr>
              <a:t> </a:t>
            </a:r>
            <a:r>
              <a:rPr sz="2700" spc="0" baseline="6025" dirty="0">
                <a:latin typeface="Lucida Sans Unicode"/>
                <a:cs typeface="Lucida Sans Unicode"/>
              </a:rPr>
              <a:t>o</a:t>
            </a:r>
            <a:r>
              <a:rPr sz="2700" spc="-19" baseline="6025" dirty="0">
                <a:latin typeface="Lucida Sans Unicode"/>
                <a:cs typeface="Lucida Sans Unicode"/>
              </a:rPr>
              <a:t> </a:t>
            </a:r>
            <a:r>
              <a:rPr sz="2700" spc="-25" baseline="6025" dirty="0">
                <a:latin typeface="Lucida Sans Unicode"/>
                <a:cs typeface="Lucida Sans Unicode"/>
              </a:rPr>
              <a:t>e</a:t>
            </a:r>
            <a:r>
              <a:rPr sz="2700" spc="9" baseline="6025" dirty="0">
                <a:latin typeface="Lucida Sans Unicode"/>
                <a:cs typeface="Lucida Sans Unicode"/>
              </a:rPr>
              <a:t>n</a:t>
            </a:r>
            <a:r>
              <a:rPr sz="2700" spc="-4" baseline="6025" dirty="0">
                <a:latin typeface="Lucida Sans Unicode"/>
                <a:cs typeface="Lucida Sans Unicode"/>
              </a:rPr>
              <a:t>d</a:t>
            </a:r>
            <a:r>
              <a:rPr sz="2700" spc="-25" baseline="6025" dirty="0">
                <a:latin typeface="Lucida Sans Unicode"/>
                <a:cs typeface="Lucida Sans Unicode"/>
              </a:rPr>
              <a:t>e</a:t>
            </a:r>
            <a:r>
              <a:rPr sz="2700" spc="9" baseline="6025" dirty="0">
                <a:latin typeface="Lucida Sans Unicode"/>
                <a:cs typeface="Lucida Sans Unicode"/>
              </a:rPr>
              <a:t>r</a:t>
            </a:r>
            <a:r>
              <a:rPr sz="2700" spc="-25" baseline="6025" dirty="0">
                <a:latin typeface="Lucida Sans Unicode"/>
                <a:cs typeface="Lucida Sans Unicode"/>
              </a:rPr>
              <a:t>e</a:t>
            </a:r>
            <a:r>
              <a:rPr sz="2700" spc="-19" baseline="6025" dirty="0">
                <a:latin typeface="Lucida Sans Unicode"/>
                <a:cs typeface="Lucida Sans Unicode"/>
              </a:rPr>
              <a:t>ç</a:t>
            </a:r>
            <a:r>
              <a:rPr sz="2700" spc="0" baseline="6025" dirty="0">
                <a:latin typeface="Lucida Sans Unicode"/>
                <a:cs typeface="Lucida Sans Unicode"/>
              </a:rPr>
              <a:t>o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32994" y="2854142"/>
            <a:ext cx="967909" cy="521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337">
              <a:lnSpc>
                <a:spcPts val="2180"/>
              </a:lnSpc>
              <a:spcBef>
                <a:spcPts val="109"/>
              </a:spcBef>
            </a:pPr>
            <a:r>
              <a:rPr sz="2700" spc="-25" baseline="8436" dirty="0">
                <a:latin typeface="Lucida Sans Unicode"/>
                <a:cs typeface="Lucida Sans Unicode"/>
              </a:rPr>
              <a:t>e</a:t>
            </a:r>
            <a:r>
              <a:rPr sz="2700" spc="0" baseline="8436" dirty="0">
                <a:latin typeface="Lucida Sans Unicode"/>
                <a:cs typeface="Lucida Sans Unicode"/>
              </a:rPr>
              <a:t>m </a:t>
            </a:r>
            <a:r>
              <a:rPr sz="2700" spc="9" baseline="8436" dirty="0">
                <a:latin typeface="Lucida Sans Unicode"/>
                <a:cs typeface="Lucida Sans Unicode"/>
              </a:rPr>
              <a:t>u</a:t>
            </a:r>
            <a:r>
              <a:rPr sz="2700" spc="0" baseline="8436" dirty="0">
                <a:latin typeface="Lucida Sans Unicode"/>
                <a:cs typeface="Lucida Sans Unicode"/>
              </a:rPr>
              <a:t>m</a:t>
            </a:r>
            <a:endParaRPr sz="1800">
              <a:latin typeface="Lucida Sans Unicode"/>
              <a:cs typeface="Lucida Sans Unicode"/>
            </a:endParaRPr>
          </a:p>
          <a:p>
            <a:pPr marL="31242">
              <a:lnSpc>
                <a:spcPts val="1925"/>
              </a:lnSpc>
            </a:pPr>
            <a:r>
              <a:rPr sz="2700" spc="-4" baseline="6025" dirty="0">
                <a:latin typeface="Lucida Sans Unicode"/>
                <a:cs typeface="Lucida Sans Unicode"/>
              </a:rPr>
              <a:t>d</a:t>
            </a:r>
            <a:r>
              <a:rPr sz="2700" spc="0" baseline="6025" dirty="0">
                <a:latin typeface="Lucida Sans Unicode"/>
                <a:cs typeface="Lucida Sans Unicode"/>
              </a:rPr>
              <a:t>e </a:t>
            </a:r>
            <a:r>
              <a:rPr sz="2700" spc="25" baseline="6025" dirty="0">
                <a:latin typeface="Lucida Sans Unicode"/>
                <a:cs typeface="Lucida Sans Unicode"/>
              </a:rPr>
              <a:t>O</a:t>
            </a:r>
            <a:r>
              <a:rPr sz="2700" spc="-4" baseline="6025" dirty="0">
                <a:latin typeface="Lucida Sans Unicode"/>
                <a:cs typeface="Lucida Sans Unicode"/>
              </a:rPr>
              <a:t>b</a:t>
            </a:r>
            <a:r>
              <a:rPr sz="2700" spc="9" baseline="6025" dirty="0">
                <a:latin typeface="Lucida Sans Unicode"/>
                <a:cs typeface="Lucida Sans Unicode"/>
              </a:rPr>
              <a:t>r</a:t>
            </a:r>
            <a:r>
              <a:rPr sz="2700" spc="0" baseline="6025" dirty="0">
                <a:latin typeface="Lucida Sans Unicode"/>
                <a:cs typeface="Lucida Sans Unicode"/>
              </a:rPr>
              <a:t>a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81276" y="4934783"/>
            <a:ext cx="3254034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-34" baseline="4820" dirty="0">
                <a:latin typeface="Lucida Sans Unicode"/>
                <a:cs typeface="Lucida Sans Unicode"/>
              </a:rPr>
              <a:t>J</a:t>
            </a:r>
            <a:r>
              <a:rPr sz="2700" spc="0" baseline="4820" dirty="0">
                <a:latin typeface="Lucida Sans Unicode"/>
                <a:cs typeface="Lucida Sans Unicode"/>
              </a:rPr>
              <a:t>Á</a:t>
            </a:r>
            <a:r>
              <a:rPr sz="2700" spc="59" baseline="4820" dirty="0">
                <a:latin typeface="Lucida Sans Unicode"/>
                <a:cs typeface="Lucida Sans Unicode"/>
              </a:rPr>
              <a:t> </a:t>
            </a:r>
            <a:r>
              <a:rPr sz="2700" spc="-19" baseline="4820" dirty="0">
                <a:latin typeface="Lucida Sans Unicode"/>
                <a:cs typeface="Lucida Sans Unicode"/>
              </a:rPr>
              <a:t>P</a:t>
            </a:r>
            <a:r>
              <a:rPr sz="2700" spc="25" baseline="4820" dirty="0">
                <a:latin typeface="Lucida Sans Unicode"/>
                <a:cs typeface="Lucida Sans Unicode"/>
              </a:rPr>
              <a:t>O</a:t>
            </a:r>
            <a:r>
              <a:rPr sz="2700" spc="0" baseline="4820" dirty="0">
                <a:latin typeface="Lucida Sans Unicode"/>
                <a:cs typeface="Lucida Sans Unicode"/>
              </a:rPr>
              <a:t>DE</a:t>
            </a:r>
            <a:r>
              <a:rPr sz="2700" spc="19" baseline="4820" dirty="0">
                <a:latin typeface="Lucida Sans Unicode"/>
                <a:cs typeface="Lucida Sans Unicode"/>
              </a:rPr>
              <a:t>M</a:t>
            </a:r>
            <a:r>
              <a:rPr sz="2700" spc="25" baseline="4820" dirty="0">
                <a:latin typeface="Lucida Sans Unicode"/>
                <a:cs typeface="Lucida Sans Unicode"/>
              </a:rPr>
              <a:t>O</a:t>
            </a:r>
            <a:r>
              <a:rPr sz="2700" spc="0" baseline="4820" dirty="0">
                <a:latin typeface="Lucida Sans Unicode"/>
                <a:cs typeface="Lucida Sans Unicode"/>
              </a:rPr>
              <a:t>S</a:t>
            </a:r>
            <a:r>
              <a:rPr sz="2700" spc="-39" baseline="4820" dirty="0">
                <a:latin typeface="Lucida Sans Unicode"/>
                <a:cs typeface="Lucida Sans Unicode"/>
              </a:rPr>
              <a:t> </a:t>
            </a:r>
            <a:r>
              <a:rPr sz="2700" spc="-29" baseline="4820" dirty="0">
                <a:latin typeface="Lucida Sans Unicode"/>
                <a:cs typeface="Lucida Sans Unicode"/>
              </a:rPr>
              <a:t>G</a:t>
            </a:r>
            <a:r>
              <a:rPr sz="2700" spc="0" baseline="4820" dirty="0">
                <a:latin typeface="Lucida Sans Unicode"/>
                <a:cs typeface="Lucida Sans Unicode"/>
              </a:rPr>
              <a:t>E</a:t>
            </a:r>
            <a:r>
              <a:rPr sz="2700" spc="-14" baseline="4820" dirty="0">
                <a:latin typeface="Lucida Sans Unicode"/>
                <a:cs typeface="Lucida Sans Unicode"/>
              </a:rPr>
              <a:t>R</a:t>
            </a:r>
            <a:r>
              <a:rPr sz="2700" spc="29" baseline="4820" dirty="0">
                <a:latin typeface="Lucida Sans Unicode"/>
                <a:cs typeface="Lucida Sans Unicode"/>
              </a:rPr>
              <a:t>A</a:t>
            </a:r>
            <a:r>
              <a:rPr sz="2700" spc="0" baseline="4820" dirty="0">
                <a:latin typeface="Lucida Sans Unicode"/>
                <a:cs typeface="Lucida Sans Unicode"/>
              </a:rPr>
              <a:t>R</a:t>
            </a:r>
            <a:r>
              <a:rPr sz="2700" spc="-59" baseline="4820" dirty="0">
                <a:latin typeface="Lucida Sans Unicode"/>
                <a:cs typeface="Lucida Sans Unicode"/>
              </a:rPr>
              <a:t> </a:t>
            </a:r>
            <a:r>
              <a:rPr sz="2700" spc="0" baseline="4820" dirty="0">
                <a:latin typeface="Lucida Sans Unicode"/>
                <a:cs typeface="Lucida Sans Unicode"/>
              </a:rPr>
              <a:t>A</a:t>
            </a:r>
            <a:r>
              <a:rPr sz="2700" spc="59" baseline="4820" dirty="0">
                <a:latin typeface="Lucida Sans Unicode"/>
                <a:cs typeface="Lucida Sans Unicode"/>
              </a:rPr>
              <a:t> </a:t>
            </a:r>
            <a:r>
              <a:rPr sz="2700" spc="14" baseline="4820" dirty="0">
                <a:latin typeface="Lucida Sans Unicode"/>
                <a:cs typeface="Lucida Sans Unicode"/>
              </a:rPr>
              <a:t>N</a:t>
            </a:r>
            <a:r>
              <a:rPr sz="2700" spc="4" baseline="4820" dirty="0">
                <a:latin typeface="Lucida Sans Unicode"/>
                <a:cs typeface="Lucida Sans Unicode"/>
              </a:rPr>
              <a:t>F</a:t>
            </a:r>
            <a:r>
              <a:rPr sz="2700" spc="44" baseline="4820" dirty="0">
                <a:latin typeface="Lucida Sans Unicode"/>
                <a:cs typeface="Lucida Sans Unicode"/>
              </a:rPr>
              <a:t>S</a:t>
            </a:r>
            <a:r>
              <a:rPr sz="2700" spc="9" baseline="4820" dirty="0">
                <a:latin typeface="Lucida Sans Unicode"/>
                <a:cs typeface="Lucida Sans Unicode"/>
              </a:rPr>
              <a:t>-</a:t>
            </a:r>
            <a:r>
              <a:rPr sz="2700" spc="0" baseline="4820" dirty="0">
                <a:latin typeface="Lucida Sans Unicode"/>
                <a:cs typeface="Lucida Sans Unicode"/>
              </a:rPr>
              <a:t>E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497293" y="5946635"/>
            <a:ext cx="4938687" cy="924064"/>
          </a:xfrm>
          <a:custGeom>
            <a:avLst/>
            <a:gdLst/>
            <a:ahLst/>
            <a:cxnLst/>
            <a:rect l="l" t="t" r="r" b="b"/>
            <a:pathLst>
              <a:path w="4938687" h="924064">
                <a:moveTo>
                  <a:pt x="660" y="0"/>
                </a:moveTo>
                <a:lnTo>
                  <a:pt x="0" y="5473"/>
                </a:lnTo>
                <a:lnTo>
                  <a:pt x="85417" y="21361"/>
                </a:lnTo>
                <a:lnTo>
                  <a:pt x="660" y="0"/>
                </a:lnTo>
                <a:close/>
              </a:path>
              <a:path w="4938687" h="924064">
                <a:moveTo>
                  <a:pt x="85417" y="21361"/>
                </a:moveTo>
                <a:lnTo>
                  <a:pt x="3616759" y="911361"/>
                </a:lnTo>
                <a:lnTo>
                  <a:pt x="4870390" y="911361"/>
                </a:lnTo>
                <a:lnTo>
                  <a:pt x="85417" y="21361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3260" y="5935662"/>
            <a:ext cx="3698214" cy="933450"/>
          </a:xfrm>
          <a:custGeom>
            <a:avLst/>
            <a:gdLst/>
            <a:ahLst/>
            <a:cxnLst/>
            <a:rect l="l" t="t" r="r" b="b"/>
            <a:pathLst>
              <a:path w="3698214" h="933450">
                <a:moveTo>
                  <a:pt x="0" y="0"/>
                </a:moveTo>
                <a:lnTo>
                  <a:pt x="7937" y="6350"/>
                </a:lnTo>
                <a:lnTo>
                  <a:pt x="2885428" y="922336"/>
                </a:lnTo>
                <a:lnTo>
                  <a:pt x="3672924" y="9223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781675"/>
            <a:ext cx="3409950" cy="1076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6208" y="5791428"/>
            <a:ext cx="3408411" cy="1093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" y="333375"/>
            <a:ext cx="5981700" cy="502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1807" y="1445209"/>
            <a:ext cx="725843" cy="6660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30670" y="1052012"/>
            <a:ext cx="2179744" cy="521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874">
              <a:lnSpc>
                <a:spcPts val="2180"/>
              </a:lnSpc>
              <a:spcBef>
                <a:spcPts val="109"/>
              </a:spcBef>
            </a:pPr>
            <a:r>
              <a:rPr sz="2700" spc="-19" baseline="8436" dirty="0">
                <a:latin typeface="Lucida Sans Unicode"/>
                <a:cs typeface="Lucida Sans Unicode"/>
              </a:rPr>
              <a:t>Pa</a:t>
            </a:r>
            <a:r>
              <a:rPr sz="2700" spc="9" baseline="8436" dirty="0">
                <a:latin typeface="Lucida Sans Unicode"/>
                <a:cs typeface="Lucida Sans Unicode"/>
              </a:rPr>
              <a:t>r</a:t>
            </a:r>
            <a:r>
              <a:rPr sz="2700" spc="0" baseline="8436" dirty="0">
                <a:latin typeface="Lucida Sans Unicode"/>
                <a:cs typeface="Lucida Sans Unicode"/>
              </a:rPr>
              <a:t>a</a:t>
            </a:r>
            <a:r>
              <a:rPr sz="2700" spc="9" baseline="8436" dirty="0">
                <a:latin typeface="Lucida Sans Unicode"/>
                <a:cs typeface="Lucida Sans Unicode"/>
              </a:rPr>
              <a:t> </a:t>
            </a:r>
            <a:r>
              <a:rPr sz="2700" spc="-34" baseline="8436" dirty="0">
                <a:latin typeface="Lucida Sans Unicode"/>
                <a:cs typeface="Lucida Sans Unicode"/>
              </a:rPr>
              <a:t>v</a:t>
            </a:r>
            <a:r>
              <a:rPr sz="2700" spc="-29" baseline="8436" dirty="0">
                <a:latin typeface="Lucida Sans Unicode"/>
                <a:cs typeface="Lucida Sans Unicode"/>
              </a:rPr>
              <a:t>e</a:t>
            </a:r>
            <a:r>
              <a:rPr sz="2700" spc="0" baseline="8436" dirty="0">
                <a:latin typeface="Lucida Sans Unicode"/>
                <a:cs typeface="Lucida Sans Unicode"/>
              </a:rPr>
              <a:t>r</a:t>
            </a:r>
            <a:r>
              <a:rPr sz="2700" spc="114" baseline="8436" dirty="0">
                <a:latin typeface="Lucida Sans Unicode"/>
                <a:cs typeface="Lucida Sans Unicode"/>
              </a:rPr>
              <a:t> </a:t>
            </a:r>
            <a:r>
              <a:rPr sz="2700" spc="0" baseline="8436" dirty="0">
                <a:latin typeface="Lucida Sans Unicode"/>
                <a:cs typeface="Lucida Sans Unicode"/>
              </a:rPr>
              <a:t>e i</a:t>
            </a:r>
            <a:r>
              <a:rPr sz="2700" spc="-29" baseline="8436" dirty="0">
                <a:latin typeface="Lucida Sans Unicode"/>
                <a:cs typeface="Lucida Sans Unicode"/>
              </a:rPr>
              <a:t>m</a:t>
            </a:r>
            <a:r>
              <a:rPr sz="2700" spc="-9" baseline="8436" dirty="0">
                <a:latin typeface="Lucida Sans Unicode"/>
                <a:cs typeface="Lucida Sans Unicode"/>
              </a:rPr>
              <a:t>p</a:t>
            </a:r>
            <a:r>
              <a:rPr sz="2700" spc="9" baseline="8436" dirty="0">
                <a:latin typeface="Lucida Sans Unicode"/>
                <a:cs typeface="Lucida Sans Unicode"/>
              </a:rPr>
              <a:t>r</a:t>
            </a:r>
            <a:r>
              <a:rPr sz="2700" spc="0" baseline="8436" dirty="0">
                <a:latin typeface="Lucida Sans Unicode"/>
                <a:cs typeface="Lucida Sans Unicode"/>
              </a:rPr>
              <a:t>i</a:t>
            </a:r>
            <a:r>
              <a:rPr sz="2700" spc="-29" baseline="8436" dirty="0">
                <a:latin typeface="Lucida Sans Unicode"/>
                <a:cs typeface="Lucida Sans Unicode"/>
              </a:rPr>
              <a:t>m</a:t>
            </a:r>
            <a:r>
              <a:rPr sz="2700" spc="0" baseline="8436" dirty="0">
                <a:latin typeface="Lucida Sans Unicode"/>
                <a:cs typeface="Lucida Sans Unicode"/>
              </a:rPr>
              <a:t>ir</a:t>
            </a:r>
            <a:endParaRPr sz="1800">
              <a:latin typeface="Lucida Sans Unicode"/>
              <a:cs typeface="Lucida Sans Unicode"/>
            </a:endParaRPr>
          </a:p>
          <a:p>
            <a:pPr marL="288925">
              <a:lnSpc>
                <a:spcPts val="1930"/>
              </a:lnSpc>
            </a:pPr>
            <a:r>
              <a:rPr sz="2700" spc="9" baseline="6025" dirty="0">
                <a:latin typeface="Lucida Sans Unicode"/>
                <a:cs typeface="Lucida Sans Unicode"/>
              </a:rPr>
              <a:t>n</a:t>
            </a:r>
            <a:r>
              <a:rPr sz="2700" spc="19" baseline="6025" dirty="0">
                <a:latin typeface="Lucida Sans Unicode"/>
                <a:cs typeface="Lucida Sans Unicode"/>
              </a:rPr>
              <a:t>o</a:t>
            </a:r>
            <a:r>
              <a:rPr sz="2700" spc="0" baseline="6025" dirty="0">
                <a:latin typeface="Lucida Sans Unicode"/>
                <a:cs typeface="Lucida Sans Unicode"/>
              </a:rPr>
              <a:t>ta</a:t>
            </a:r>
            <a:r>
              <a:rPr sz="2700" spc="-59" baseline="6025" dirty="0">
                <a:latin typeface="Lucida Sans Unicode"/>
                <a:cs typeface="Lucida Sans Unicode"/>
              </a:rPr>
              <a:t> </a:t>
            </a:r>
            <a:r>
              <a:rPr sz="2700" spc="0" baseline="6025" dirty="0">
                <a:latin typeface="Lucida Sans Unicode"/>
                <a:cs typeface="Lucida Sans Unicode"/>
              </a:rPr>
              <a:t>-</a:t>
            </a:r>
            <a:r>
              <a:rPr sz="2700" spc="39" baseline="6025" dirty="0">
                <a:latin typeface="Lucida Sans Unicode"/>
                <a:cs typeface="Lucida Sans Unicode"/>
              </a:rPr>
              <a:t> </a:t>
            </a:r>
            <a:r>
              <a:rPr sz="2700" spc="-25" baseline="6025" dirty="0">
                <a:latin typeface="Lucida Sans Unicode"/>
                <a:cs typeface="Lucida Sans Unicode"/>
              </a:rPr>
              <a:t>c</a:t>
            </a:r>
            <a:r>
              <a:rPr sz="2700" spc="0" baseline="6025" dirty="0">
                <a:latin typeface="Lucida Sans Unicode"/>
                <a:cs typeface="Lucida Sans Unicode"/>
              </a:rPr>
              <a:t>l</a:t>
            </a:r>
            <a:r>
              <a:rPr sz="2700" spc="4" baseline="6025" dirty="0">
                <a:latin typeface="Lucida Sans Unicode"/>
                <a:cs typeface="Lucida Sans Unicode"/>
              </a:rPr>
              <a:t>i</a:t>
            </a:r>
            <a:r>
              <a:rPr sz="2700" spc="-4" baseline="6025" dirty="0">
                <a:latin typeface="Lucida Sans Unicode"/>
                <a:cs typeface="Lucida Sans Unicode"/>
              </a:rPr>
              <a:t>q</a:t>
            </a:r>
            <a:r>
              <a:rPr sz="2700" spc="9" baseline="6025" dirty="0">
                <a:latin typeface="Lucida Sans Unicode"/>
                <a:cs typeface="Lucida Sans Unicode"/>
              </a:rPr>
              <a:t>u</a:t>
            </a:r>
            <a:r>
              <a:rPr sz="2700" spc="0" baseline="6025" dirty="0">
                <a:latin typeface="Lucida Sans Unicode"/>
                <a:cs typeface="Lucida Sans Unicode"/>
              </a:rPr>
              <a:t>e </a:t>
            </a:r>
            <a:r>
              <a:rPr sz="2700" spc="-29" baseline="6025" dirty="0">
                <a:latin typeface="Lucida Sans Unicode"/>
                <a:cs typeface="Lucida Sans Unicode"/>
              </a:rPr>
              <a:t>e</a:t>
            </a:r>
            <a:r>
              <a:rPr sz="2700" spc="0" baseline="6025" dirty="0">
                <a:latin typeface="Lucida Sans Unicode"/>
                <a:cs typeface="Lucida Sans Unicode"/>
              </a:rPr>
              <a:t>m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95579" y="1052012"/>
            <a:ext cx="186156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0" baseline="4820" dirty="0">
                <a:latin typeface="Lucida Sans Unicode"/>
                <a:cs typeface="Lucida Sans Unicode"/>
              </a:rPr>
              <a:t>a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1576" y="1595953"/>
            <a:ext cx="1174427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0" baseline="4820" dirty="0">
                <a:latin typeface="Lucida Sans Unicode"/>
                <a:cs typeface="Lucida Sans Unicode"/>
              </a:rPr>
              <a:t>D</a:t>
            </a:r>
            <a:r>
              <a:rPr sz="2700" spc="14" baseline="4820" dirty="0">
                <a:latin typeface="Lucida Sans Unicode"/>
                <a:cs typeface="Lucida Sans Unicode"/>
              </a:rPr>
              <a:t>o</a:t>
            </a:r>
            <a:r>
              <a:rPr sz="2700" spc="34" baseline="4820" dirty="0">
                <a:latin typeface="Lucida Sans Unicode"/>
                <a:cs typeface="Lucida Sans Unicode"/>
              </a:rPr>
              <a:t>w</a:t>
            </a:r>
            <a:r>
              <a:rPr sz="2700" spc="4" baseline="4820" dirty="0">
                <a:latin typeface="Lucida Sans Unicode"/>
                <a:cs typeface="Lucida Sans Unicode"/>
              </a:rPr>
              <a:t>n</a:t>
            </a:r>
            <a:r>
              <a:rPr sz="2700" spc="0" baseline="4820" dirty="0">
                <a:latin typeface="Lucida Sans Unicode"/>
                <a:cs typeface="Lucida Sans Unicode"/>
              </a:rPr>
              <a:t>l</a:t>
            </a:r>
            <a:r>
              <a:rPr sz="2700" spc="19" baseline="4820" dirty="0">
                <a:latin typeface="Lucida Sans Unicode"/>
                <a:cs typeface="Lucida Sans Unicode"/>
              </a:rPr>
              <a:t>o</a:t>
            </a:r>
            <a:r>
              <a:rPr sz="2700" spc="-19" baseline="4820" dirty="0">
                <a:latin typeface="Lucida Sans Unicode"/>
                <a:cs typeface="Lucida Sans Unicode"/>
              </a:rPr>
              <a:t>a</a:t>
            </a:r>
            <a:r>
              <a:rPr sz="2700" spc="0" baseline="4820" dirty="0">
                <a:latin typeface="Lucida Sans Unicode"/>
                <a:cs typeface="Lucida Sans Unicode"/>
              </a:rPr>
              <a:t>d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01645" y="1595953"/>
            <a:ext cx="477776" cy="2543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-19" baseline="4820" dirty="0">
                <a:latin typeface="Lucida Sans Unicode"/>
                <a:cs typeface="Lucida Sans Unicode"/>
              </a:rPr>
              <a:t>P</a:t>
            </a:r>
            <a:r>
              <a:rPr sz="2700" spc="0" baseline="4820" dirty="0">
                <a:latin typeface="Lucida Sans Unicode"/>
                <a:cs typeface="Lucida Sans Unicode"/>
              </a:rPr>
              <a:t>DF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04720" y="5450340"/>
            <a:ext cx="4232224" cy="7981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0"/>
              </a:lnSpc>
              <a:spcBef>
                <a:spcPts val="109"/>
              </a:spcBef>
            </a:pPr>
            <a:r>
              <a:rPr sz="2700" spc="19" baseline="8436" dirty="0">
                <a:latin typeface="Lucida Sans Unicode"/>
                <a:cs typeface="Lucida Sans Unicode"/>
              </a:rPr>
              <a:t>Vo</a:t>
            </a:r>
            <a:r>
              <a:rPr sz="2700" spc="-19" baseline="8436" dirty="0">
                <a:latin typeface="Lucida Sans Unicode"/>
                <a:cs typeface="Lucida Sans Unicode"/>
              </a:rPr>
              <a:t>c</a:t>
            </a:r>
            <a:r>
              <a:rPr sz="2700" spc="0" baseline="8436" dirty="0">
                <a:latin typeface="Lucida Sans Unicode"/>
                <a:cs typeface="Lucida Sans Unicode"/>
              </a:rPr>
              <a:t>ê </a:t>
            </a:r>
            <a:r>
              <a:rPr sz="2700" spc="-4" baseline="8436" dirty="0">
                <a:latin typeface="Lucida Sans Unicode"/>
                <a:cs typeface="Lucida Sans Unicode"/>
              </a:rPr>
              <a:t>p</a:t>
            </a:r>
            <a:r>
              <a:rPr sz="2700" spc="19" baseline="8436" dirty="0">
                <a:latin typeface="Lucida Sans Unicode"/>
                <a:cs typeface="Lucida Sans Unicode"/>
              </a:rPr>
              <a:t>o</a:t>
            </a:r>
            <a:r>
              <a:rPr sz="2700" spc="-4" baseline="8436" dirty="0">
                <a:latin typeface="Lucida Sans Unicode"/>
                <a:cs typeface="Lucida Sans Unicode"/>
              </a:rPr>
              <a:t>d</a:t>
            </a:r>
            <a:r>
              <a:rPr sz="2700" spc="0" baseline="8436" dirty="0">
                <a:latin typeface="Lucida Sans Unicode"/>
                <a:cs typeface="Lucida Sans Unicode"/>
              </a:rPr>
              <a:t>e </a:t>
            </a:r>
            <a:r>
              <a:rPr sz="2700" spc="-29" baseline="8436" dirty="0">
                <a:latin typeface="Lucida Sans Unicode"/>
                <a:cs typeface="Lucida Sans Unicode"/>
              </a:rPr>
              <a:t>m</a:t>
            </a:r>
            <a:r>
              <a:rPr sz="2700" spc="-19" baseline="8436" dirty="0">
                <a:latin typeface="Lucida Sans Unicode"/>
                <a:cs typeface="Lucida Sans Unicode"/>
              </a:rPr>
              <a:t>a</a:t>
            </a:r>
            <a:r>
              <a:rPr sz="2700" spc="9" baseline="8436" dirty="0">
                <a:latin typeface="Lucida Sans Unicode"/>
                <a:cs typeface="Lucida Sans Unicode"/>
              </a:rPr>
              <a:t>n</a:t>
            </a:r>
            <a:r>
              <a:rPr sz="2700" spc="-4" baseline="8436" dirty="0">
                <a:latin typeface="Lucida Sans Unicode"/>
                <a:cs typeface="Lucida Sans Unicode"/>
              </a:rPr>
              <a:t>d</a:t>
            </a:r>
            <a:r>
              <a:rPr sz="2700" spc="-19" baseline="8436" dirty="0">
                <a:latin typeface="Lucida Sans Unicode"/>
                <a:cs typeface="Lucida Sans Unicode"/>
              </a:rPr>
              <a:t>a</a:t>
            </a:r>
            <a:r>
              <a:rPr sz="2700" spc="0" baseline="8436" dirty="0">
                <a:latin typeface="Lucida Sans Unicode"/>
                <a:cs typeface="Lucida Sans Unicode"/>
              </a:rPr>
              <a:t>r</a:t>
            </a:r>
            <a:r>
              <a:rPr sz="2700" spc="39" baseline="8436" dirty="0">
                <a:latin typeface="Lucida Sans Unicode"/>
                <a:cs typeface="Lucida Sans Unicode"/>
              </a:rPr>
              <a:t> </a:t>
            </a:r>
            <a:r>
              <a:rPr sz="2700" spc="0" baseline="8436" dirty="0">
                <a:latin typeface="Lucida Sans Unicode"/>
                <a:cs typeface="Lucida Sans Unicode"/>
              </a:rPr>
              <a:t>a</a:t>
            </a:r>
            <a:r>
              <a:rPr sz="2700" spc="9" baseline="8436" dirty="0">
                <a:latin typeface="Lucida Sans Unicode"/>
                <a:cs typeface="Lucida Sans Unicode"/>
              </a:rPr>
              <a:t> n</a:t>
            </a:r>
            <a:r>
              <a:rPr sz="2700" spc="19" baseline="8436" dirty="0">
                <a:latin typeface="Lucida Sans Unicode"/>
                <a:cs typeface="Lucida Sans Unicode"/>
              </a:rPr>
              <a:t>o</a:t>
            </a:r>
            <a:r>
              <a:rPr sz="2700" spc="0" baseline="8436" dirty="0">
                <a:latin typeface="Lucida Sans Unicode"/>
                <a:cs typeface="Lucida Sans Unicode"/>
              </a:rPr>
              <a:t>ta</a:t>
            </a:r>
            <a:r>
              <a:rPr sz="2700" spc="14" baseline="8436" dirty="0">
                <a:latin typeface="Lucida Sans Unicode"/>
                <a:cs typeface="Lucida Sans Unicode"/>
              </a:rPr>
              <a:t> </a:t>
            </a:r>
            <a:r>
              <a:rPr sz="2700" spc="-4" baseline="8436" dirty="0">
                <a:latin typeface="Lucida Sans Unicode"/>
                <a:cs typeface="Lucida Sans Unicode"/>
              </a:rPr>
              <a:t>p</a:t>
            </a:r>
            <a:r>
              <a:rPr sz="2700" spc="19" baseline="8436" dirty="0">
                <a:latin typeface="Lucida Sans Unicode"/>
                <a:cs typeface="Lucida Sans Unicode"/>
              </a:rPr>
              <a:t>o</a:t>
            </a:r>
            <a:r>
              <a:rPr sz="2700" spc="0" baseline="8436" dirty="0">
                <a:latin typeface="Lucida Sans Unicode"/>
                <a:cs typeface="Lucida Sans Unicode"/>
              </a:rPr>
              <a:t>r</a:t>
            </a:r>
            <a:r>
              <a:rPr sz="2700" spc="-29" baseline="8436" dirty="0">
                <a:latin typeface="Lucida Sans Unicode"/>
                <a:cs typeface="Lucida Sans Unicode"/>
              </a:rPr>
              <a:t> </a:t>
            </a:r>
            <a:r>
              <a:rPr sz="2700" spc="-34" baseline="8436" dirty="0">
                <a:latin typeface="Lucida Sans Unicode"/>
                <a:cs typeface="Lucida Sans Unicode"/>
              </a:rPr>
              <a:t>e</a:t>
            </a:r>
            <a:r>
              <a:rPr sz="2700" spc="4" baseline="8436" dirty="0">
                <a:latin typeface="Lucida Sans Unicode"/>
                <a:cs typeface="Lucida Sans Unicode"/>
              </a:rPr>
              <a:t>-</a:t>
            </a:r>
            <a:r>
              <a:rPr sz="2700" spc="-29" baseline="8436" dirty="0">
                <a:latin typeface="Lucida Sans Unicode"/>
                <a:cs typeface="Lucida Sans Unicode"/>
              </a:rPr>
              <a:t>m</a:t>
            </a:r>
            <a:r>
              <a:rPr sz="2700" spc="-19" baseline="8436" dirty="0">
                <a:latin typeface="Lucida Sans Unicode"/>
                <a:cs typeface="Lucida Sans Unicode"/>
              </a:rPr>
              <a:t>a</a:t>
            </a:r>
            <a:r>
              <a:rPr sz="2700" spc="0" baseline="8436" dirty="0">
                <a:latin typeface="Lucida Sans Unicode"/>
                <a:cs typeface="Lucida Sans Unicode"/>
              </a:rPr>
              <a:t>i</a:t>
            </a:r>
            <a:r>
              <a:rPr sz="2700" spc="4" baseline="8436" dirty="0">
                <a:latin typeface="Lucida Sans Unicode"/>
                <a:cs typeface="Lucida Sans Unicode"/>
              </a:rPr>
              <a:t>l</a:t>
            </a:r>
            <a:r>
              <a:rPr sz="2700" spc="0" baseline="8436" dirty="0">
                <a:latin typeface="Lucida Sans Unicode"/>
                <a:cs typeface="Lucida Sans Unicode"/>
              </a:rPr>
              <a:t>,</a:t>
            </a:r>
            <a:endParaRPr sz="1800">
              <a:latin typeface="Lucida Sans Unicode"/>
              <a:cs typeface="Lucida Sans Unicode"/>
            </a:endParaRPr>
          </a:p>
          <a:p>
            <a:pPr marL="12700" marR="34337">
              <a:lnSpc>
                <a:spcPts val="2100"/>
              </a:lnSpc>
            </a:pPr>
            <a:r>
              <a:rPr sz="2700" spc="-4" baseline="8436" dirty="0">
                <a:latin typeface="Lucida Sans Unicode"/>
                <a:cs typeface="Lucida Sans Unicode"/>
              </a:rPr>
              <a:t>b</a:t>
            </a:r>
            <a:r>
              <a:rPr sz="2700" spc="-19" baseline="8436" dirty="0">
                <a:latin typeface="Lucida Sans Unicode"/>
                <a:cs typeface="Lucida Sans Unicode"/>
              </a:rPr>
              <a:t>a</a:t>
            </a:r>
            <a:r>
              <a:rPr sz="2700" spc="-14" baseline="8436" dirty="0">
                <a:latin typeface="Lucida Sans Unicode"/>
                <a:cs typeface="Lucida Sans Unicode"/>
              </a:rPr>
              <a:t>s</a:t>
            </a:r>
            <a:r>
              <a:rPr sz="2700" spc="0" baseline="8436" dirty="0">
                <a:latin typeface="Lucida Sans Unicode"/>
                <a:cs typeface="Lucida Sans Unicode"/>
              </a:rPr>
              <a:t>ta</a:t>
            </a:r>
            <a:r>
              <a:rPr sz="2700" spc="94" baseline="8436" dirty="0">
                <a:latin typeface="Lucida Sans Unicode"/>
                <a:cs typeface="Lucida Sans Unicode"/>
              </a:rPr>
              <a:t> </a:t>
            </a:r>
            <a:r>
              <a:rPr sz="2700" spc="-4" baseline="8436" dirty="0">
                <a:latin typeface="Lucida Sans Unicode"/>
                <a:cs typeface="Lucida Sans Unicode"/>
              </a:rPr>
              <a:t>p</a:t>
            </a:r>
            <a:r>
              <a:rPr sz="2700" spc="14" baseline="8436" dirty="0">
                <a:latin typeface="Lucida Sans Unicode"/>
                <a:cs typeface="Lucida Sans Unicode"/>
              </a:rPr>
              <a:t>r</a:t>
            </a:r>
            <a:r>
              <a:rPr sz="2700" spc="-25" baseline="8436" dirty="0">
                <a:latin typeface="Lucida Sans Unicode"/>
                <a:cs typeface="Lucida Sans Unicode"/>
              </a:rPr>
              <a:t>ee</a:t>
            </a:r>
            <a:r>
              <a:rPr sz="2700" spc="4" baseline="8436" dirty="0">
                <a:latin typeface="Lucida Sans Unicode"/>
                <a:cs typeface="Lucida Sans Unicode"/>
              </a:rPr>
              <a:t>n</a:t>
            </a:r>
            <a:r>
              <a:rPr sz="2700" spc="-19" baseline="8436" dirty="0">
                <a:latin typeface="Lucida Sans Unicode"/>
                <a:cs typeface="Lucida Sans Unicode"/>
              </a:rPr>
              <a:t>c</a:t>
            </a:r>
            <a:r>
              <a:rPr sz="2700" spc="4" baseline="8436" dirty="0">
                <a:latin typeface="Lucida Sans Unicode"/>
                <a:cs typeface="Lucida Sans Unicode"/>
              </a:rPr>
              <a:t>h</a:t>
            </a:r>
            <a:r>
              <a:rPr sz="2700" spc="-25" baseline="8436" dirty="0">
                <a:latin typeface="Lucida Sans Unicode"/>
                <a:cs typeface="Lucida Sans Unicode"/>
              </a:rPr>
              <a:t>e</a:t>
            </a:r>
            <a:r>
              <a:rPr sz="2700" spc="0" baseline="8436" dirty="0">
                <a:latin typeface="Lucida Sans Unicode"/>
                <a:cs typeface="Lucida Sans Unicode"/>
              </a:rPr>
              <a:t>r</a:t>
            </a:r>
            <a:r>
              <a:rPr sz="2700" spc="39" baseline="8436" dirty="0">
                <a:latin typeface="Lucida Sans Unicode"/>
                <a:cs typeface="Lucida Sans Unicode"/>
              </a:rPr>
              <a:t> </a:t>
            </a:r>
            <a:r>
              <a:rPr sz="2700" spc="0" baseline="8436" dirty="0">
                <a:latin typeface="Lucida Sans Unicode"/>
                <a:cs typeface="Lucida Sans Unicode"/>
              </a:rPr>
              <a:t>o</a:t>
            </a:r>
            <a:r>
              <a:rPr sz="2700" spc="-25" baseline="8436" dirty="0">
                <a:latin typeface="Lucida Sans Unicode"/>
                <a:cs typeface="Lucida Sans Unicode"/>
              </a:rPr>
              <a:t> </a:t>
            </a:r>
            <a:r>
              <a:rPr sz="2700" spc="-19" baseline="8436" dirty="0">
                <a:latin typeface="Lucida Sans Unicode"/>
                <a:cs typeface="Lucida Sans Unicode"/>
              </a:rPr>
              <a:t>ca</a:t>
            </a:r>
            <a:r>
              <a:rPr sz="2700" spc="-29" baseline="8436" dirty="0">
                <a:latin typeface="Lucida Sans Unicode"/>
                <a:cs typeface="Lucida Sans Unicode"/>
              </a:rPr>
              <a:t>m</a:t>
            </a:r>
            <a:r>
              <a:rPr sz="2700" spc="-4" baseline="8436" dirty="0">
                <a:latin typeface="Lucida Sans Unicode"/>
                <a:cs typeface="Lucida Sans Unicode"/>
              </a:rPr>
              <a:t>p</a:t>
            </a:r>
            <a:r>
              <a:rPr sz="2700" spc="0" baseline="8436" dirty="0">
                <a:latin typeface="Lucida Sans Unicode"/>
                <a:cs typeface="Lucida Sans Unicode"/>
              </a:rPr>
              <a:t>o</a:t>
            </a:r>
            <a:r>
              <a:rPr sz="2700" spc="124" baseline="8436" dirty="0">
                <a:latin typeface="Lucida Sans Unicode"/>
                <a:cs typeface="Lucida Sans Unicode"/>
              </a:rPr>
              <a:t> </a:t>
            </a:r>
            <a:r>
              <a:rPr sz="2700" spc="0" baseline="8436" dirty="0">
                <a:latin typeface="Lucida Sans Unicode"/>
                <a:cs typeface="Lucida Sans Unicode"/>
              </a:rPr>
              <a:t>“</a:t>
            </a:r>
            <a:r>
              <a:rPr sz="2700" spc="-19" baseline="8436" dirty="0">
                <a:latin typeface="Lucida Sans Unicode"/>
                <a:cs typeface="Lucida Sans Unicode"/>
              </a:rPr>
              <a:t>E</a:t>
            </a:r>
            <a:r>
              <a:rPr sz="2700" spc="9" baseline="8436" dirty="0">
                <a:latin typeface="Lucida Sans Unicode"/>
                <a:cs typeface="Lucida Sans Unicode"/>
              </a:rPr>
              <a:t>-</a:t>
            </a:r>
            <a:r>
              <a:rPr sz="2700" spc="-29" baseline="8436" dirty="0">
                <a:latin typeface="Lucida Sans Unicode"/>
                <a:cs typeface="Lucida Sans Unicode"/>
              </a:rPr>
              <a:t>m</a:t>
            </a:r>
            <a:r>
              <a:rPr sz="2700" spc="-19" baseline="8436" dirty="0">
                <a:latin typeface="Lucida Sans Unicode"/>
                <a:cs typeface="Lucida Sans Unicode"/>
              </a:rPr>
              <a:t>a</a:t>
            </a:r>
            <a:r>
              <a:rPr sz="2700" spc="0" baseline="8436" dirty="0">
                <a:latin typeface="Lucida Sans Unicode"/>
                <a:cs typeface="Lucida Sans Unicode"/>
              </a:rPr>
              <a:t>i</a:t>
            </a:r>
            <a:r>
              <a:rPr sz="2700" spc="4" baseline="8436" dirty="0">
                <a:latin typeface="Lucida Sans Unicode"/>
                <a:cs typeface="Lucida Sans Unicode"/>
              </a:rPr>
              <a:t>l</a:t>
            </a:r>
            <a:r>
              <a:rPr sz="2700" spc="-19" baseline="8436" dirty="0">
                <a:latin typeface="Lucida Sans Unicode"/>
                <a:cs typeface="Lucida Sans Unicode"/>
              </a:rPr>
              <a:t>s</a:t>
            </a:r>
            <a:r>
              <a:rPr sz="2700" spc="0" baseline="8436" dirty="0">
                <a:latin typeface="Lucida Sans Unicode"/>
                <a:cs typeface="Lucida Sans Unicode"/>
              </a:rPr>
              <a:t>”</a:t>
            </a:r>
            <a:r>
              <a:rPr sz="2700" spc="29" baseline="8436" dirty="0">
                <a:latin typeface="Lucida Sans Unicode"/>
                <a:cs typeface="Lucida Sans Unicode"/>
              </a:rPr>
              <a:t> </a:t>
            </a:r>
            <a:r>
              <a:rPr sz="2700" spc="0" baseline="8436" dirty="0">
                <a:latin typeface="Lucida Sans Unicode"/>
                <a:cs typeface="Lucida Sans Unicode"/>
              </a:rPr>
              <a:t>e</a:t>
            </a:r>
            <a:endParaRPr sz="1800">
              <a:latin typeface="Lucida Sans Unicode"/>
              <a:cs typeface="Lucida Sans Unicode"/>
            </a:endParaRPr>
          </a:p>
          <a:p>
            <a:pPr marL="12700" marR="34337">
              <a:lnSpc>
                <a:spcPts val="2005"/>
              </a:lnSpc>
            </a:pPr>
            <a:r>
              <a:rPr sz="2700" spc="-19" baseline="4820" dirty="0">
                <a:latin typeface="Lucida Sans Unicode"/>
                <a:cs typeface="Lucida Sans Unicode"/>
              </a:rPr>
              <a:t>c</a:t>
            </a:r>
            <a:r>
              <a:rPr sz="2700" spc="0" baseline="4820" dirty="0">
                <a:latin typeface="Lucida Sans Unicode"/>
                <a:cs typeface="Lucida Sans Unicode"/>
              </a:rPr>
              <a:t>l</a:t>
            </a:r>
            <a:r>
              <a:rPr sz="2700" spc="4" baseline="4820" dirty="0">
                <a:latin typeface="Lucida Sans Unicode"/>
                <a:cs typeface="Lucida Sans Unicode"/>
              </a:rPr>
              <a:t>i</a:t>
            </a:r>
            <a:r>
              <a:rPr sz="2700" spc="-19" baseline="4820" dirty="0">
                <a:latin typeface="Lucida Sans Unicode"/>
                <a:cs typeface="Lucida Sans Unicode"/>
              </a:rPr>
              <a:t>ca</a:t>
            </a:r>
            <a:r>
              <a:rPr sz="2700" spc="0" baseline="4820" dirty="0">
                <a:latin typeface="Lucida Sans Unicode"/>
                <a:cs typeface="Lucida Sans Unicode"/>
              </a:rPr>
              <a:t>r</a:t>
            </a:r>
            <a:r>
              <a:rPr sz="2700" spc="39" baseline="4820" dirty="0">
                <a:latin typeface="Lucida Sans Unicode"/>
                <a:cs typeface="Lucida Sans Unicode"/>
              </a:rPr>
              <a:t> </a:t>
            </a:r>
            <a:r>
              <a:rPr sz="2700" spc="-25" baseline="4820" dirty="0">
                <a:latin typeface="Lucida Sans Unicode"/>
                <a:cs typeface="Lucida Sans Unicode"/>
              </a:rPr>
              <a:t>e</a:t>
            </a:r>
            <a:r>
              <a:rPr sz="2700" spc="0" baseline="4820" dirty="0">
                <a:latin typeface="Lucida Sans Unicode"/>
                <a:cs typeface="Lucida Sans Unicode"/>
              </a:rPr>
              <a:t>m</a:t>
            </a:r>
            <a:r>
              <a:rPr sz="2700" spc="75" baseline="4820" dirty="0">
                <a:latin typeface="Lucida Sans Unicode"/>
                <a:cs typeface="Lucida Sans Unicode"/>
              </a:rPr>
              <a:t> </a:t>
            </a:r>
            <a:r>
              <a:rPr sz="2700" spc="-25" baseline="4820" dirty="0">
                <a:latin typeface="Lucida Sans Unicode"/>
                <a:cs typeface="Lucida Sans Unicode"/>
              </a:rPr>
              <a:t>e</a:t>
            </a:r>
            <a:r>
              <a:rPr sz="2700" spc="9" baseline="4820" dirty="0">
                <a:latin typeface="Lucida Sans Unicode"/>
                <a:cs typeface="Lucida Sans Unicode"/>
              </a:rPr>
              <a:t>n</a:t>
            </a:r>
            <a:r>
              <a:rPr sz="2700" spc="-29" baseline="4820" dirty="0">
                <a:latin typeface="Lucida Sans Unicode"/>
                <a:cs typeface="Lucida Sans Unicode"/>
              </a:rPr>
              <a:t>v</a:t>
            </a:r>
            <a:r>
              <a:rPr sz="2700" spc="0" baseline="4820" dirty="0">
                <a:latin typeface="Lucida Sans Unicode"/>
                <a:cs typeface="Lucida Sans Unicode"/>
              </a:rPr>
              <a:t>i</a:t>
            </a:r>
            <a:r>
              <a:rPr sz="2700" spc="-14" baseline="4820" dirty="0">
                <a:latin typeface="Lucida Sans Unicode"/>
                <a:cs typeface="Lucida Sans Unicode"/>
              </a:rPr>
              <a:t>a</a:t>
            </a:r>
            <a:r>
              <a:rPr sz="2700" spc="0" baseline="4820" dirty="0">
                <a:latin typeface="Lucida Sans Unicode"/>
                <a:cs typeface="Lucida Sans Unicode"/>
              </a:rPr>
              <a:t>r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392</Words>
  <Application>Microsoft Office PowerPoint</Application>
  <PresentationFormat>Personalizar</PresentationFormat>
  <Paragraphs>127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Lucida Sans Unicode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Luana Duarte (GOVBR - Rio de Janeiro)</dc:creator>
  <cp:lastModifiedBy>Alexandre C. Beserra (GOVBR - Rio de Janeiro)</cp:lastModifiedBy>
  <cp:revision>32</cp:revision>
  <dcterms:modified xsi:type="dcterms:W3CDTF">2018-09-13T20:03:34Z</dcterms:modified>
</cp:coreProperties>
</file>